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rgbClr val="FF000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FF000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FF000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FF000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36778" y="54101"/>
            <a:ext cx="10918443" cy="31886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rgbClr val="FF0000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8211" y="1402841"/>
            <a:ext cx="10367010" cy="4119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65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66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67.png"/><Relationship Id="rId4" Type="http://schemas.openxmlformats.org/officeDocument/2006/relationships/image" Target="../media/image68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1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8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9.jpg"/><Relationship Id="rId5" Type="http://schemas.openxmlformats.org/officeDocument/2006/relationships/image" Target="../media/image80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81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6" Type="http://schemas.openxmlformats.org/officeDocument/2006/relationships/image" Target="../media/image95.png"/><Relationship Id="rId17" Type="http://schemas.openxmlformats.org/officeDocument/2006/relationships/image" Target="../media/image96.png"/><Relationship Id="rId18" Type="http://schemas.openxmlformats.org/officeDocument/2006/relationships/image" Target="../media/image97.png"/><Relationship Id="rId19" Type="http://schemas.openxmlformats.org/officeDocument/2006/relationships/image" Target="../media/image98.png"/><Relationship Id="rId20" Type="http://schemas.openxmlformats.org/officeDocument/2006/relationships/image" Target="../media/image99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Relationship Id="rId13" Type="http://schemas.openxmlformats.org/officeDocument/2006/relationships/image" Target="../media/image107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108.png"/><Relationship Id="rId4" Type="http://schemas.openxmlformats.org/officeDocument/2006/relationships/image" Target="../media/image109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Relationship Id="rId3" Type="http://schemas.openxmlformats.org/officeDocument/2006/relationships/image" Target="../media/image110.png"/><Relationship Id="rId4" Type="http://schemas.openxmlformats.org/officeDocument/2006/relationships/image" Target="../media/image33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1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18.png"/><Relationship Id="rId7" Type="http://schemas.openxmlformats.org/officeDocument/2006/relationships/image" Target="../media/image112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2.jpg"/><Relationship Id="rId3" Type="http://schemas.openxmlformats.org/officeDocument/2006/relationships/image" Target="../media/image123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18.png"/><Relationship Id="rId6" Type="http://schemas.openxmlformats.org/officeDocument/2006/relationships/image" Target="../media/image113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18.png"/><Relationship Id="rId4" Type="http://schemas.openxmlformats.org/officeDocument/2006/relationships/image" Target="../media/image114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6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67.png"/><Relationship Id="rId4" Type="http://schemas.openxmlformats.org/officeDocument/2006/relationships/image" Target="../media/image127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67.png"/><Relationship Id="rId4" Type="http://schemas.openxmlformats.org/officeDocument/2006/relationships/image" Target="../media/image127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Relationship Id="rId3" Type="http://schemas.openxmlformats.org/officeDocument/2006/relationships/image" Target="../media/image128.png"/><Relationship Id="rId4" Type="http://schemas.openxmlformats.org/officeDocument/2006/relationships/image" Target="../media/image33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67.png"/><Relationship Id="rId4" Type="http://schemas.openxmlformats.org/officeDocument/2006/relationships/image" Target="../media/image129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76.png"/><Relationship Id="rId4" Type="http://schemas.openxmlformats.org/officeDocument/2006/relationships/image" Target="../media/image67.png"/><Relationship Id="rId5" Type="http://schemas.openxmlformats.org/officeDocument/2006/relationships/image" Target="../media/image132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3" Type="http://schemas.openxmlformats.org/officeDocument/2006/relationships/image" Target="../media/image92.png"/><Relationship Id="rId14" Type="http://schemas.openxmlformats.org/officeDocument/2006/relationships/image" Target="../media/image133.png"/><Relationship Id="rId15" Type="http://schemas.openxmlformats.org/officeDocument/2006/relationships/image" Target="../media/image134.png"/><Relationship Id="rId16" Type="http://schemas.openxmlformats.org/officeDocument/2006/relationships/image" Target="../media/image95.png"/><Relationship Id="rId17" Type="http://schemas.openxmlformats.org/officeDocument/2006/relationships/image" Target="../media/image135.png"/><Relationship Id="rId18" Type="http://schemas.openxmlformats.org/officeDocument/2006/relationships/image" Target="../media/image97.png"/><Relationship Id="rId19" Type="http://schemas.openxmlformats.org/officeDocument/2006/relationships/image" Target="../media/image98.png"/><Relationship Id="rId20" Type="http://schemas.openxmlformats.org/officeDocument/2006/relationships/image" Target="../media/image99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36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108.png"/><Relationship Id="rId4" Type="http://schemas.openxmlformats.org/officeDocument/2006/relationships/image" Target="../media/image109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Relationship Id="rId3" Type="http://schemas.openxmlformats.org/officeDocument/2006/relationships/image" Target="../media/image137.png"/><Relationship Id="rId4" Type="http://schemas.openxmlformats.org/officeDocument/2006/relationships/image" Target="../media/image33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8.jp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Relationship Id="rId12" Type="http://schemas.openxmlformats.org/officeDocument/2006/relationships/image" Target="../media/image148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Relationship Id="rId9" Type="http://schemas.openxmlformats.org/officeDocument/2006/relationships/image" Target="../media/image156.png"/><Relationship Id="rId10" Type="http://schemas.openxmlformats.org/officeDocument/2006/relationships/image" Target="../media/image157.png"/><Relationship Id="rId11" Type="http://schemas.openxmlformats.org/officeDocument/2006/relationships/image" Target="../media/image158.png"/><Relationship Id="rId12" Type="http://schemas.openxmlformats.org/officeDocument/2006/relationships/image" Target="../media/image159.png"/><Relationship Id="rId13" Type="http://schemas.openxmlformats.org/officeDocument/2006/relationships/image" Target="../media/image160.png"/><Relationship Id="rId14" Type="http://schemas.openxmlformats.org/officeDocument/2006/relationships/image" Target="../media/image161.png"/><Relationship Id="rId15" Type="http://schemas.openxmlformats.org/officeDocument/2006/relationships/image" Target="../media/image162.png"/><Relationship Id="rId16" Type="http://schemas.openxmlformats.org/officeDocument/2006/relationships/image" Target="../media/image163.png"/><Relationship Id="rId17" Type="http://schemas.openxmlformats.org/officeDocument/2006/relationships/image" Target="../media/image164.png"/><Relationship Id="rId18" Type="http://schemas.openxmlformats.org/officeDocument/2006/relationships/image" Target="../media/image165.png"/><Relationship Id="rId19" Type="http://schemas.openxmlformats.org/officeDocument/2006/relationships/image" Target="../media/image166.png"/><Relationship Id="rId20" Type="http://schemas.openxmlformats.org/officeDocument/2006/relationships/image" Target="../media/image167.png"/><Relationship Id="rId21" Type="http://schemas.openxmlformats.org/officeDocument/2006/relationships/image" Target="../media/image168.png"/><Relationship Id="rId22" Type="http://schemas.openxmlformats.org/officeDocument/2006/relationships/image" Target="../media/image169.png"/><Relationship Id="rId23" Type="http://schemas.openxmlformats.org/officeDocument/2006/relationships/image" Target="../media/image170.png"/><Relationship Id="rId24" Type="http://schemas.openxmlformats.org/officeDocument/2006/relationships/image" Target="../media/image171.png"/><Relationship Id="rId25" Type="http://schemas.openxmlformats.org/officeDocument/2006/relationships/image" Target="../media/image172.png"/><Relationship Id="rId26" Type="http://schemas.openxmlformats.org/officeDocument/2006/relationships/image" Target="../media/image173.png"/><Relationship Id="rId27" Type="http://schemas.openxmlformats.org/officeDocument/2006/relationships/image" Target="../media/image174.png"/><Relationship Id="rId28" Type="http://schemas.openxmlformats.org/officeDocument/2006/relationships/slide" Target="slide49.xml"/><Relationship Id="rId29" Type="http://schemas.openxmlformats.org/officeDocument/2006/relationships/image" Target="../media/image175.png"/><Relationship Id="rId30" Type="http://schemas.openxmlformats.org/officeDocument/2006/relationships/slide" Target="slide45.xml"/><Relationship Id="rId31" Type="http://schemas.openxmlformats.org/officeDocument/2006/relationships/image" Target="../media/image176.png"/><Relationship Id="rId32" Type="http://schemas.openxmlformats.org/officeDocument/2006/relationships/slide" Target="slide48.xml"/><Relationship Id="rId33" Type="http://schemas.openxmlformats.org/officeDocument/2006/relationships/image" Target="../media/image177.png"/><Relationship Id="rId34" Type="http://schemas.openxmlformats.org/officeDocument/2006/relationships/slide" Target="slide47.xml"/><Relationship Id="rId35" Type="http://schemas.openxmlformats.org/officeDocument/2006/relationships/image" Target="../media/image178.png"/><Relationship Id="rId36" Type="http://schemas.openxmlformats.org/officeDocument/2006/relationships/slide" Target="slide46.xml"/><Relationship Id="rId37" Type="http://schemas.openxmlformats.org/officeDocument/2006/relationships/image" Target="../media/image179.png"/><Relationship Id="rId38" Type="http://schemas.openxmlformats.org/officeDocument/2006/relationships/slide" Target="slide44.xml"/><Relationship Id="rId39" Type="http://schemas.openxmlformats.org/officeDocument/2006/relationships/image" Target="../media/image180.png"/><Relationship Id="rId40" Type="http://schemas.openxmlformats.org/officeDocument/2006/relationships/image" Target="../media/image181.png"/><Relationship Id="rId41" Type="http://schemas.openxmlformats.org/officeDocument/2006/relationships/image" Target="../media/image182.png"/><Relationship Id="rId42" Type="http://schemas.openxmlformats.org/officeDocument/2006/relationships/image" Target="../media/image183.png"/><Relationship Id="rId43" Type="http://schemas.openxmlformats.org/officeDocument/2006/relationships/image" Target="../media/image184.png"/><Relationship Id="rId44" Type="http://schemas.openxmlformats.org/officeDocument/2006/relationships/image" Target="../media/image185.png"/><Relationship Id="rId45" Type="http://schemas.openxmlformats.org/officeDocument/2006/relationships/image" Target="../media/image186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43.png"/><Relationship Id="rId5" Type="http://schemas.openxmlformats.org/officeDocument/2006/relationships/slide" Target="slide43.xml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jpg"/><Relationship Id="rId9" Type="http://schemas.openxmlformats.org/officeDocument/2006/relationships/image" Target="../media/image192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jp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Relationship Id="rId10" Type="http://schemas.openxmlformats.org/officeDocument/2006/relationships/image" Target="../media/image201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Relationship Id="rId13" Type="http://schemas.openxmlformats.org/officeDocument/2006/relationships/image" Target="../media/image204.png"/><Relationship Id="rId14" Type="http://schemas.openxmlformats.org/officeDocument/2006/relationships/image" Target="../media/image192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Relationship Id="rId3" Type="http://schemas.openxmlformats.org/officeDocument/2006/relationships/image" Target="../media/image205.png"/><Relationship Id="rId4" Type="http://schemas.openxmlformats.org/officeDocument/2006/relationships/image" Target="../media/image143.png"/><Relationship Id="rId5" Type="http://schemas.openxmlformats.org/officeDocument/2006/relationships/image" Target="../media/image190.png"/><Relationship Id="rId6" Type="http://schemas.openxmlformats.org/officeDocument/2006/relationships/image" Target="../media/image189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191.jpg"/><Relationship Id="rId10" Type="http://schemas.openxmlformats.org/officeDocument/2006/relationships/image" Target="../media/image192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jp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Relationship Id="rId10" Type="http://schemas.openxmlformats.org/officeDocument/2006/relationships/image" Target="../media/image201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Relationship Id="rId13" Type="http://schemas.openxmlformats.org/officeDocument/2006/relationships/image" Target="../media/image204.png"/><Relationship Id="rId14" Type="http://schemas.openxmlformats.org/officeDocument/2006/relationships/image" Target="../media/image192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Relationship Id="rId3" Type="http://schemas.openxmlformats.org/officeDocument/2006/relationships/image" Target="../media/image208.png"/><Relationship Id="rId4" Type="http://schemas.openxmlformats.org/officeDocument/2006/relationships/image" Target="../media/image143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jpg"/><Relationship Id="rId8" Type="http://schemas.openxmlformats.org/officeDocument/2006/relationships/image" Target="../media/image192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jp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Relationship Id="rId10" Type="http://schemas.openxmlformats.org/officeDocument/2006/relationships/image" Target="../media/image201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Relationship Id="rId13" Type="http://schemas.openxmlformats.org/officeDocument/2006/relationships/image" Target="../media/image204.png"/><Relationship Id="rId14" Type="http://schemas.openxmlformats.org/officeDocument/2006/relationships/image" Target="../media/image192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09.png"/><Relationship Id="rId4" Type="http://schemas.openxmlformats.org/officeDocument/2006/relationships/image" Target="../media/image210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Relationship Id="rId3" Type="http://schemas.openxmlformats.org/officeDocument/2006/relationships/image" Target="../media/image211.png"/><Relationship Id="rId4" Type="http://schemas.openxmlformats.org/officeDocument/2006/relationships/image" Target="../media/image212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openxmlformats.org/officeDocument/2006/relationships/image" Target="../media/image53.png"/><Relationship Id="rId19" Type="http://schemas.openxmlformats.org/officeDocument/2006/relationships/image" Target="../media/image54.png"/><Relationship Id="rId20" Type="http://schemas.openxmlformats.org/officeDocument/2006/relationships/image" Target="../media/image55.png"/><Relationship Id="rId21" Type="http://schemas.openxmlformats.org/officeDocument/2006/relationships/image" Target="../media/image56.png"/><Relationship Id="rId22" Type="http://schemas.openxmlformats.org/officeDocument/2006/relationships/image" Target="../media/image57.png"/><Relationship Id="rId23" Type="http://schemas.openxmlformats.org/officeDocument/2006/relationships/image" Target="../media/image58.png"/><Relationship Id="rId24" Type="http://schemas.openxmlformats.org/officeDocument/2006/relationships/image" Target="../media/image59.png"/><Relationship Id="rId25" Type="http://schemas.openxmlformats.org/officeDocument/2006/relationships/image" Target="../media/image60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352056"/>
            <a:ext cx="12192000" cy="2854960"/>
            <a:chOff x="0" y="352056"/>
            <a:chExt cx="12192000" cy="285496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1876" y="1010399"/>
              <a:ext cx="784847" cy="771156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460720" y="1148841"/>
              <a:ext cx="520065" cy="481330"/>
            </a:xfrm>
            <a:custGeom>
              <a:avLst/>
              <a:gdLst/>
              <a:ahLst/>
              <a:cxnLst/>
              <a:rect l="l" t="t" r="r" b="b"/>
              <a:pathLst>
                <a:path w="520064" h="481330">
                  <a:moveTo>
                    <a:pt x="150268" y="0"/>
                  </a:moveTo>
                  <a:lnTo>
                    <a:pt x="112652" y="15049"/>
                  </a:lnTo>
                  <a:lnTo>
                    <a:pt x="75799" y="43434"/>
                  </a:lnTo>
                  <a:lnTo>
                    <a:pt x="47144" y="74882"/>
                  </a:lnTo>
                  <a:lnTo>
                    <a:pt x="22647" y="114831"/>
                  </a:lnTo>
                  <a:lnTo>
                    <a:pt x="6213" y="159027"/>
                  </a:lnTo>
                  <a:lnTo>
                    <a:pt x="0" y="203983"/>
                  </a:lnTo>
                  <a:lnTo>
                    <a:pt x="694" y="226329"/>
                  </a:lnTo>
                  <a:lnTo>
                    <a:pt x="9679" y="270510"/>
                  </a:lnTo>
                  <a:lnTo>
                    <a:pt x="28761" y="313467"/>
                  </a:lnTo>
                  <a:lnTo>
                    <a:pt x="57939" y="354711"/>
                  </a:lnTo>
                  <a:lnTo>
                    <a:pt x="97198" y="393509"/>
                  </a:lnTo>
                  <a:lnTo>
                    <a:pt x="146839" y="428879"/>
                  </a:lnTo>
                  <a:lnTo>
                    <a:pt x="199116" y="456612"/>
                  </a:lnTo>
                  <a:lnTo>
                    <a:pt x="249201" y="473963"/>
                  </a:lnTo>
                  <a:lnTo>
                    <a:pt x="296699" y="481202"/>
                  </a:lnTo>
                  <a:lnTo>
                    <a:pt x="319317" y="481250"/>
                  </a:lnTo>
                  <a:lnTo>
                    <a:pt x="341149" y="478917"/>
                  </a:lnTo>
                  <a:lnTo>
                    <a:pt x="382091" y="467090"/>
                  </a:lnTo>
                  <a:lnTo>
                    <a:pt x="419508" y="446024"/>
                  </a:lnTo>
                  <a:lnTo>
                    <a:pt x="452719" y="416020"/>
                  </a:lnTo>
                  <a:lnTo>
                    <a:pt x="481357" y="377444"/>
                  </a:lnTo>
                  <a:lnTo>
                    <a:pt x="500306" y="340832"/>
                  </a:lnTo>
                  <a:lnTo>
                    <a:pt x="514532" y="295300"/>
                  </a:lnTo>
                  <a:lnTo>
                    <a:pt x="519465" y="257413"/>
                  </a:lnTo>
                  <a:lnTo>
                    <a:pt x="519584" y="249555"/>
                  </a:lnTo>
                  <a:lnTo>
                    <a:pt x="519330" y="239395"/>
                  </a:lnTo>
                  <a:lnTo>
                    <a:pt x="490120" y="200025"/>
                  </a:lnTo>
                  <a:lnTo>
                    <a:pt x="461799" y="214122"/>
                  </a:lnTo>
                  <a:lnTo>
                    <a:pt x="462434" y="228504"/>
                  </a:lnTo>
                  <a:lnTo>
                    <a:pt x="458610" y="276659"/>
                  </a:lnTo>
                  <a:lnTo>
                    <a:pt x="441690" y="325149"/>
                  </a:lnTo>
                  <a:lnTo>
                    <a:pt x="413381" y="365934"/>
                  </a:lnTo>
                  <a:lnTo>
                    <a:pt x="375473" y="395075"/>
                  </a:lnTo>
                  <a:lnTo>
                    <a:pt x="330735" y="408559"/>
                  </a:lnTo>
                  <a:lnTo>
                    <a:pt x="314376" y="409465"/>
                  </a:lnTo>
                  <a:lnTo>
                    <a:pt x="297303" y="408574"/>
                  </a:lnTo>
                  <a:lnTo>
                    <a:pt x="241893" y="395108"/>
                  </a:lnTo>
                  <a:lnTo>
                    <a:pt x="202130" y="376908"/>
                  </a:lnTo>
                  <a:lnTo>
                    <a:pt x="161391" y="351752"/>
                  </a:lnTo>
                  <a:lnTo>
                    <a:pt x="126771" y="323975"/>
                  </a:lnTo>
                  <a:lnTo>
                    <a:pt x="99698" y="294493"/>
                  </a:lnTo>
                  <a:lnTo>
                    <a:pt x="73052" y="248666"/>
                  </a:lnTo>
                  <a:lnTo>
                    <a:pt x="63265" y="201928"/>
                  </a:lnTo>
                  <a:lnTo>
                    <a:pt x="63908" y="186309"/>
                  </a:lnTo>
                  <a:lnTo>
                    <a:pt x="76999" y="140338"/>
                  </a:lnTo>
                  <a:lnTo>
                    <a:pt x="102167" y="101488"/>
                  </a:lnTo>
                  <a:lnTo>
                    <a:pt x="138140" y="69707"/>
                  </a:lnTo>
                  <a:lnTo>
                    <a:pt x="176970" y="48934"/>
                  </a:lnTo>
                  <a:lnTo>
                    <a:pt x="191162" y="43434"/>
                  </a:lnTo>
                  <a:lnTo>
                    <a:pt x="196115" y="40386"/>
                  </a:lnTo>
                  <a:lnTo>
                    <a:pt x="199163" y="35306"/>
                  </a:lnTo>
                  <a:lnTo>
                    <a:pt x="199671" y="33528"/>
                  </a:lnTo>
                  <a:lnTo>
                    <a:pt x="199163" y="29718"/>
                  </a:lnTo>
                  <a:lnTo>
                    <a:pt x="164746" y="3175"/>
                  </a:lnTo>
                  <a:lnTo>
                    <a:pt x="154586" y="127"/>
                  </a:lnTo>
                  <a:lnTo>
                    <a:pt x="1502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460720" y="1148841"/>
              <a:ext cx="520065" cy="481330"/>
            </a:xfrm>
            <a:custGeom>
              <a:avLst/>
              <a:gdLst/>
              <a:ahLst/>
              <a:cxnLst/>
              <a:rect l="l" t="t" r="r" b="b"/>
              <a:pathLst>
                <a:path w="520064" h="481330">
                  <a:moveTo>
                    <a:pt x="34698" y="93091"/>
                  </a:moveTo>
                  <a:lnTo>
                    <a:pt x="61114" y="58293"/>
                  </a:lnTo>
                  <a:lnTo>
                    <a:pt x="90578" y="30480"/>
                  </a:lnTo>
                  <a:lnTo>
                    <a:pt x="129567" y="6096"/>
                  </a:lnTo>
                  <a:lnTo>
                    <a:pt x="141759" y="1778"/>
                  </a:lnTo>
                  <a:lnTo>
                    <a:pt x="146712" y="635"/>
                  </a:lnTo>
                  <a:lnTo>
                    <a:pt x="150268" y="0"/>
                  </a:lnTo>
                  <a:lnTo>
                    <a:pt x="152427" y="127"/>
                  </a:lnTo>
                  <a:lnTo>
                    <a:pt x="154586" y="127"/>
                  </a:lnTo>
                  <a:lnTo>
                    <a:pt x="167921" y="4699"/>
                  </a:lnTo>
                  <a:lnTo>
                    <a:pt x="171096" y="6223"/>
                  </a:lnTo>
                  <a:lnTo>
                    <a:pt x="174652" y="8128"/>
                  </a:lnTo>
                  <a:lnTo>
                    <a:pt x="178716" y="10668"/>
                  </a:lnTo>
                  <a:lnTo>
                    <a:pt x="183288" y="13462"/>
                  </a:lnTo>
                  <a:lnTo>
                    <a:pt x="199671" y="33528"/>
                  </a:lnTo>
                  <a:lnTo>
                    <a:pt x="199163" y="35306"/>
                  </a:lnTo>
                  <a:lnTo>
                    <a:pt x="198020" y="37211"/>
                  </a:lnTo>
                  <a:lnTo>
                    <a:pt x="196115" y="40386"/>
                  </a:lnTo>
                  <a:lnTo>
                    <a:pt x="191162" y="43434"/>
                  </a:lnTo>
                  <a:lnTo>
                    <a:pt x="183161" y="46482"/>
                  </a:lnTo>
                  <a:lnTo>
                    <a:pt x="176970" y="48934"/>
                  </a:lnTo>
                  <a:lnTo>
                    <a:pt x="138140" y="69707"/>
                  </a:lnTo>
                  <a:lnTo>
                    <a:pt x="102167" y="101488"/>
                  </a:lnTo>
                  <a:lnTo>
                    <a:pt x="76999" y="140338"/>
                  </a:lnTo>
                  <a:lnTo>
                    <a:pt x="63908" y="186309"/>
                  </a:lnTo>
                  <a:lnTo>
                    <a:pt x="63265" y="201928"/>
                  </a:lnTo>
                  <a:lnTo>
                    <a:pt x="64575" y="217535"/>
                  </a:lnTo>
                  <a:lnTo>
                    <a:pt x="80077" y="264116"/>
                  </a:lnTo>
                  <a:lnTo>
                    <a:pt x="112295" y="309372"/>
                  </a:lnTo>
                  <a:lnTo>
                    <a:pt x="143140" y="338089"/>
                  </a:lnTo>
                  <a:lnTo>
                    <a:pt x="181510" y="364998"/>
                  </a:lnTo>
                  <a:lnTo>
                    <a:pt x="222261" y="386937"/>
                  </a:lnTo>
                  <a:lnTo>
                    <a:pt x="261012" y="401447"/>
                  </a:lnTo>
                  <a:lnTo>
                    <a:pt x="314376" y="409465"/>
                  </a:lnTo>
                  <a:lnTo>
                    <a:pt x="330735" y="408559"/>
                  </a:lnTo>
                  <a:lnTo>
                    <a:pt x="375473" y="395075"/>
                  </a:lnTo>
                  <a:lnTo>
                    <a:pt x="413381" y="365934"/>
                  </a:lnTo>
                  <a:lnTo>
                    <a:pt x="441690" y="325149"/>
                  </a:lnTo>
                  <a:lnTo>
                    <a:pt x="456084" y="288163"/>
                  </a:lnTo>
                  <a:lnTo>
                    <a:pt x="462307" y="245745"/>
                  </a:lnTo>
                  <a:lnTo>
                    <a:pt x="462478" y="236767"/>
                  </a:lnTo>
                  <a:lnTo>
                    <a:pt x="462434" y="228504"/>
                  </a:lnTo>
                  <a:lnTo>
                    <a:pt x="462200" y="220956"/>
                  </a:lnTo>
                  <a:lnTo>
                    <a:pt x="461799" y="214122"/>
                  </a:lnTo>
                  <a:lnTo>
                    <a:pt x="461164" y="205612"/>
                  </a:lnTo>
                  <a:lnTo>
                    <a:pt x="461926" y="199644"/>
                  </a:lnTo>
                  <a:lnTo>
                    <a:pt x="470816" y="191897"/>
                  </a:lnTo>
                  <a:lnTo>
                    <a:pt x="473102" y="192405"/>
                  </a:lnTo>
                  <a:lnTo>
                    <a:pt x="475515" y="192912"/>
                  </a:lnTo>
                  <a:lnTo>
                    <a:pt x="498883" y="205486"/>
                  </a:lnTo>
                  <a:lnTo>
                    <a:pt x="502058" y="207518"/>
                  </a:lnTo>
                  <a:lnTo>
                    <a:pt x="504598" y="209423"/>
                  </a:lnTo>
                  <a:lnTo>
                    <a:pt x="507265" y="211328"/>
                  </a:lnTo>
                  <a:lnTo>
                    <a:pt x="509297" y="213106"/>
                  </a:lnTo>
                  <a:lnTo>
                    <a:pt x="511075" y="215011"/>
                  </a:lnTo>
                  <a:lnTo>
                    <a:pt x="512726" y="216788"/>
                  </a:lnTo>
                  <a:lnTo>
                    <a:pt x="514123" y="218694"/>
                  </a:lnTo>
                  <a:lnTo>
                    <a:pt x="515139" y="220599"/>
                  </a:lnTo>
                  <a:lnTo>
                    <a:pt x="516155" y="222377"/>
                  </a:lnTo>
                  <a:lnTo>
                    <a:pt x="517044" y="225171"/>
                  </a:lnTo>
                  <a:lnTo>
                    <a:pt x="517933" y="228854"/>
                  </a:lnTo>
                  <a:lnTo>
                    <a:pt x="518822" y="232537"/>
                  </a:lnTo>
                  <a:lnTo>
                    <a:pt x="519330" y="239395"/>
                  </a:lnTo>
                  <a:lnTo>
                    <a:pt x="519584" y="249555"/>
                  </a:lnTo>
                  <a:lnTo>
                    <a:pt x="519465" y="257413"/>
                  </a:lnTo>
                  <a:lnTo>
                    <a:pt x="514532" y="295300"/>
                  </a:lnTo>
                  <a:lnTo>
                    <a:pt x="500306" y="340832"/>
                  </a:lnTo>
                  <a:lnTo>
                    <a:pt x="481357" y="377444"/>
                  </a:lnTo>
                  <a:lnTo>
                    <a:pt x="452719" y="416020"/>
                  </a:lnTo>
                  <a:lnTo>
                    <a:pt x="419508" y="446024"/>
                  </a:lnTo>
                  <a:lnTo>
                    <a:pt x="382091" y="467090"/>
                  </a:lnTo>
                  <a:lnTo>
                    <a:pt x="341149" y="478917"/>
                  </a:lnTo>
                  <a:lnTo>
                    <a:pt x="319317" y="481250"/>
                  </a:lnTo>
                  <a:lnTo>
                    <a:pt x="296699" y="481202"/>
                  </a:lnTo>
                  <a:lnTo>
                    <a:pt x="249201" y="473963"/>
                  </a:lnTo>
                  <a:lnTo>
                    <a:pt x="199116" y="456612"/>
                  </a:lnTo>
                  <a:lnTo>
                    <a:pt x="146839" y="428879"/>
                  </a:lnTo>
                  <a:lnTo>
                    <a:pt x="97198" y="393509"/>
                  </a:lnTo>
                  <a:lnTo>
                    <a:pt x="57939" y="354711"/>
                  </a:lnTo>
                  <a:lnTo>
                    <a:pt x="28761" y="313467"/>
                  </a:lnTo>
                  <a:lnTo>
                    <a:pt x="9679" y="270510"/>
                  </a:lnTo>
                  <a:lnTo>
                    <a:pt x="694" y="226329"/>
                  </a:lnTo>
                  <a:lnTo>
                    <a:pt x="0" y="203983"/>
                  </a:lnTo>
                  <a:lnTo>
                    <a:pt x="1805" y="181483"/>
                  </a:lnTo>
                  <a:lnTo>
                    <a:pt x="6213" y="159027"/>
                  </a:lnTo>
                  <a:lnTo>
                    <a:pt x="13156" y="136810"/>
                  </a:lnTo>
                  <a:lnTo>
                    <a:pt x="22647" y="114831"/>
                  </a:lnTo>
                  <a:lnTo>
                    <a:pt x="34698" y="93091"/>
                  </a:lnTo>
                  <a:close/>
                </a:path>
              </a:pathLst>
            </a:custGeom>
            <a:ln w="1264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5444" y="733056"/>
              <a:ext cx="766559" cy="801611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792979" y="883666"/>
              <a:ext cx="534035" cy="508000"/>
            </a:xfrm>
            <a:custGeom>
              <a:avLst/>
              <a:gdLst/>
              <a:ahLst/>
              <a:cxnLst/>
              <a:rect l="l" t="t" r="r" b="b"/>
              <a:pathLst>
                <a:path w="534035" h="508000">
                  <a:moveTo>
                    <a:pt x="51054" y="0"/>
                  </a:moveTo>
                  <a:lnTo>
                    <a:pt x="23875" y="10413"/>
                  </a:lnTo>
                  <a:lnTo>
                    <a:pt x="18287" y="13462"/>
                  </a:lnTo>
                  <a:lnTo>
                    <a:pt x="0" y="33782"/>
                  </a:lnTo>
                  <a:lnTo>
                    <a:pt x="508" y="35687"/>
                  </a:lnTo>
                  <a:lnTo>
                    <a:pt x="263398" y="504825"/>
                  </a:lnTo>
                  <a:lnTo>
                    <a:pt x="264668" y="506095"/>
                  </a:lnTo>
                  <a:lnTo>
                    <a:pt x="267716" y="507746"/>
                  </a:lnTo>
                  <a:lnTo>
                    <a:pt x="269875" y="508000"/>
                  </a:lnTo>
                  <a:lnTo>
                    <a:pt x="275336" y="507364"/>
                  </a:lnTo>
                  <a:lnTo>
                    <a:pt x="314325" y="486410"/>
                  </a:lnTo>
                  <a:lnTo>
                    <a:pt x="321183" y="474345"/>
                  </a:lnTo>
                  <a:lnTo>
                    <a:pt x="320802" y="472567"/>
                  </a:lnTo>
                  <a:lnTo>
                    <a:pt x="197104" y="251587"/>
                  </a:lnTo>
                  <a:lnTo>
                    <a:pt x="201007" y="231130"/>
                  </a:lnTo>
                  <a:lnTo>
                    <a:pt x="217170" y="181356"/>
                  </a:lnTo>
                  <a:lnTo>
                    <a:pt x="241476" y="148780"/>
                  </a:lnTo>
                  <a:lnTo>
                    <a:pt x="276592" y="132498"/>
                  </a:lnTo>
                  <a:lnTo>
                    <a:pt x="284734" y="131572"/>
                  </a:lnTo>
                  <a:lnTo>
                    <a:pt x="292735" y="131619"/>
                  </a:lnTo>
                  <a:lnTo>
                    <a:pt x="329898" y="147097"/>
                  </a:lnTo>
                  <a:lnTo>
                    <a:pt x="357330" y="176641"/>
                  </a:lnTo>
                  <a:lnTo>
                    <a:pt x="475869" y="385699"/>
                  </a:lnTo>
                  <a:lnTo>
                    <a:pt x="477139" y="386969"/>
                  </a:lnTo>
                  <a:lnTo>
                    <a:pt x="480441" y="388493"/>
                  </a:lnTo>
                  <a:lnTo>
                    <a:pt x="482600" y="388747"/>
                  </a:lnTo>
                  <a:lnTo>
                    <a:pt x="487807" y="388366"/>
                  </a:lnTo>
                  <a:lnTo>
                    <a:pt x="526796" y="367411"/>
                  </a:lnTo>
                  <a:lnTo>
                    <a:pt x="533781" y="355346"/>
                  </a:lnTo>
                  <a:lnTo>
                    <a:pt x="533273" y="353568"/>
                  </a:lnTo>
                  <a:lnTo>
                    <a:pt x="425323" y="160782"/>
                  </a:lnTo>
                  <a:lnTo>
                    <a:pt x="396819" y="117490"/>
                  </a:lnTo>
                  <a:lnTo>
                    <a:pt x="367125" y="88280"/>
                  </a:lnTo>
                  <a:lnTo>
                    <a:pt x="333122" y="70903"/>
                  </a:lnTo>
                  <a:lnTo>
                    <a:pt x="294386" y="66421"/>
                  </a:lnTo>
                  <a:lnTo>
                    <a:pt x="280485" y="68109"/>
                  </a:lnTo>
                  <a:lnTo>
                    <a:pt x="235712" y="85344"/>
                  </a:lnTo>
                  <a:lnTo>
                    <a:pt x="201761" y="113740"/>
                  </a:lnTo>
                  <a:lnTo>
                    <a:pt x="176291" y="156416"/>
                  </a:lnTo>
                  <a:lnTo>
                    <a:pt x="164211" y="193039"/>
                  </a:lnTo>
                  <a:lnTo>
                    <a:pt x="58039" y="3429"/>
                  </a:lnTo>
                  <a:lnTo>
                    <a:pt x="56642" y="2159"/>
                  </a:lnTo>
                  <a:lnTo>
                    <a:pt x="53212" y="381"/>
                  </a:lnTo>
                  <a:lnTo>
                    <a:pt x="510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792979" y="883666"/>
              <a:ext cx="534035" cy="508000"/>
            </a:xfrm>
            <a:custGeom>
              <a:avLst/>
              <a:gdLst/>
              <a:ahLst/>
              <a:cxnLst/>
              <a:rect l="l" t="t" r="r" b="b"/>
              <a:pathLst>
                <a:path w="534035" h="508000">
                  <a:moveTo>
                    <a:pt x="23875" y="10413"/>
                  </a:moveTo>
                  <a:lnTo>
                    <a:pt x="48514" y="254"/>
                  </a:lnTo>
                  <a:lnTo>
                    <a:pt x="51054" y="0"/>
                  </a:lnTo>
                  <a:lnTo>
                    <a:pt x="59055" y="5334"/>
                  </a:lnTo>
                  <a:lnTo>
                    <a:pt x="164211" y="193039"/>
                  </a:lnTo>
                  <a:lnTo>
                    <a:pt x="176291" y="156416"/>
                  </a:lnTo>
                  <a:lnTo>
                    <a:pt x="201761" y="113740"/>
                  </a:lnTo>
                  <a:lnTo>
                    <a:pt x="235712" y="85344"/>
                  </a:lnTo>
                  <a:lnTo>
                    <a:pt x="280485" y="68109"/>
                  </a:lnTo>
                  <a:lnTo>
                    <a:pt x="294386" y="66421"/>
                  </a:lnTo>
                  <a:lnTo>
                    <a:pt x="307838" y="66470"/>
                  </a:lnTo>
                  <a:lnTo>
                    <a:pt x="344932" y="75311"/>
                  </a:lnTo>
                  <a:lnTo>
                    <a:pt x="377436" y="96652"/>
                  </a:lnTo>
                  <a:lnTo>
                    <a:pt x="406368" y="130302"/>
                  </a:lnTo>
                  <a:lnTo>
                    <a:pt x="532257" y="351663"/>
                  </a:lnTo>
                  <a:lnTo>
                    <a:pt x="533781" y="355346"/>
                  </a:lnTo>
                  <a:lnTo>
                    <a:pt x="533527" y="357124"/>
                  </a:lnTo>
                  <a:lnTo>
                    <a:pt x="523240" y="369950"/>
                  </a:lnTo>
                  <a:lnTo>
                    <a:pt x="519811" y="372491"/>
                  </a:lnTo>
                  <a:lnTo>
                    <a:pt x="485267" y="388620"/>
                  </a:lnTo>
                  <a:lnTo>
                    <a:pt x="482600" y="388747"/>
                  </a:lnTo>
                  <a:lnTo>
                    <a:pt x="480441" y="388493"/>
                  </a:lnTo>
                  <a:lnTo>
                    <a:pt x="478790" y="387731"/>
                  </a:lnTo>
                  <a:lnTo>
                    <a:pt x="477139" y="386969"/>
                  </a:lnTo>
                  <a:lnTo>
                    <a:pt x="475869" y="385699"/>
                  </a:lnTo>
                  <a:lnTo>
                    <a:pt x="474853" y="383921"/>
                  </a:lnTo>
                  <a:lnTo>
                    <a:pt x="371983" y="200279"/>
                  </a:lnTo>
                  <a:lnTo>
                    <a:pt x="364555" y="187656"/>
                  </a:lnTo>
                  <a:lnTo>
                    <a:pt x="336794" y="152836"/>
                  </a:lnTo>
                  <a:lnTo>
                    <a:pt x="300545" y="132715"/>
                  </a:lnTo>
                  <a:lnTo>
                    <a:pt x="284734" y="131572"/>
                  </a:lnTo>
                  <a:lnTo>
                    <a:pt x="276592" y="132498"/>
                  </a:lnTo>
                  <a:lnTo>
                    <a:pt x="241476" y="148780"/>
                  </a:lnTo>
                  <a:lnTo>
                    <a:pt x="217170" y="181356"/>
                  </a:lnTo>
                  <a:lnTo>
                    <a:pt x="201007" y="231130"/>
                  </a:lnTo>
                  <a:lnTo>
                    <a:pt x="197104" y="251587"/>
                  </a:lnTo>
                  <a:lnTo>
                    <a:pt x="319786" y="470662"/>
                  </a:lnTo>
                  <a:lnTo>
                    <a:pt x="320802" y="472567"/>
                  </a:lnTo>
                  <a:lnTo>
                    <a:pt x="321183" y="474345"/>
                  </a:lnTo>
                  <a:lnTo>
                    <a:pt x="321056" y="476250"/>
                  </a:lnTo>
                  <a:lnTo>
                    <a:pt x="320802" y="478028"/>
                  </a:lnTo>
                  <a:lnTo>
                    <a:pt x="310769" y="488950"/>
                  </a:lnTo>
                  <a:lnTo>
                    <a:pt x="307340" y="491489"/>
                  </a:lnTo>
                  <a:lnTo>
                    <a:pt x="302768" y="494411"/>
                  </a:lnTo>
                  <a:lnTo>
                    <a:pt x="296925" y="497713"/>
                  </a:lnTo>
                  <a:lnTo>
                    <a:pt x="291338" y="500888"/>
                  </a:lnTo>
                  <a:lnTo>
                    <a:pt x="286639" y="503174"/>
                  </a:lnTo>
                  <a:lnTo>
                    <a:pt x="282575" y="504825"/>
                  </a:lnTo>
                  <a:lnTo>
                    <a:pt x="278638" y="506475"/>
                  </a:lnTo>
                  <a:lnTo>
                    <a:pt x="275336" y="507364"/>
                  </a:lnTo>
                  <a:lnTo>
                    <a:pt x="272542" y="507746"/>
                  </a:lnTo>
                  <a:lnTo>
                    <a:pt x="269875" y="508000"/>
                  </a:lnTo>
                  <a:lnTo>
                    <a:pt x="267716" y="507746"/>
                  </a:lnTo>
                  <a:lnTo>
                    <a:pt x="1650" y="37592"/>
                  </a:lnTo>
                  <a:lnTo>
                    <a:pt x="508" y="35687"/>
                  </a:lnTo>
                  <a:lnTo>
                    <a:pt x="0" y="33782"/>
                  </a:lnTo>
                  <a:lnTo>
                    <a:pt x="127" y="32004"/>
                  </a:lnTo>
                  <a:lnTo>
                    <a:pt x="127" y="30099"/>
                  </a:lnTo>
                  <a:lnTo>
                    <a:pt x="1016" y="28067"/>
                  </a:lnTo>
                  <a:lnTo>
                    <a:pt x="2667" y="25908"/>
                  </a:lnTo>
                  <a:lnTo>
                    <a:pt x="4318" y="23749"/>
                  </a:lnTo>
                  <a:lnTo>
                    <a:pt x="6858" y="21462"/>
                  </a:lnTo>
                  <a:lnTo>
                    <a:pt x="10414" y="18923"/>
                  </a:lnTo>
                  <a:lnTo>
                    <a:pt x="13843" y="16383"/>
                  </a:lnTo>
                  <a:lnTo>
                    <a:pt x="18287" y="13462"/>
                  </a:lnTo>
                  <a:lnTo>
                    <a:pt x="23875" y="10413"/>
                  </a:lnTo>
                  <a:close/>
                </a:path>
              </a:pathLst>
            </a:custGeom>
            <a:ln w="1264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80076" y="458736"/>
              <a:ext cx="655307" cy="865619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5306314" y="585144"/>
              <a:ext cx="403225" cy="603885"/>
            </a:xfrm>
            <a:custGeom>
              <a:avLst/>
              <a:gdLst/>
              <a:ahLst/>
              <a:cxnLst/>
              <a:rect l="l" t="t" r="r" b="b"/>
              <a:pathLst>
                <a:path w="403225" h="603885">
                  <a:moveTo>
                    <a:pt x="51815" y="246705"/>
                  </a:moveTo>
                  <a:lnTo>
                    <a:pt x="48387" y="246959"/>
                  </a:lnTo>
                  <a:lnTo>
                    <a:pt x="44196" y="247848"/>
                  </a:lnTo>
                  <a:lnTo>
                    <a:pt x="40005" y="248610"/>
                  </a:lnTo>
                  <a:lnTo>
                    <a:pt x="2159" y="264485"/>
                  </a:lnTo>
                  <a:lnTo>
                    <a:pt x="0" y="269565"/>
                  </a:lnTo>
                  <a:lnTo>
                    <a:pt x="0" y="271470"/>
                  </a:lnTo>
                  <a:lnTo>
                    <a:pt x="64643" y="481909"/>
                  </a:lnTo>
                  <a:lnTo>
                    <a:pt x="83448" y="530576"/>
                  </a:lnTo>
                  <a:lnTo>
                    <a:pt x="106314" y="565427"/>
                  </a:lnTo>
                  <a:lnTo>
                    <a:pt x="135967" y="589803"/>
                  </a:lnTo>
                  <a:lnTo>
                    <a:pt x="172847" y="602305"/>
                  </a:lnTo>
                  <a:lnTo>
                    <a:pt x="186753" y="603547"/>
                  </a:lnTo>
                  <a:lnTo>
                    <a:pt x="201612" y="602908"/>
                  </a:lnTo>
                  <a:lnTo>
                    <a:pt x="248525" y="590623"/>
                  </a:lnTo>
                  <a:lnTo>
                    <a:pt x="287655" y="563316"/>
                  </a:lnTo>
                  <a:lnTo>
                    <a:pt x="305868" y="541541"/>
                  </a:lnTo>
                  <a:lnTo>
                    <a:pt x="204358" y="541541"/>
                  </a:lnTo>
                  <a:lnTo>
                    <a:pt x="196214" y="540710"/>
                  </a:lnTo>
                  <a:lnTo>
                    <a:pt x="161226" y="522301"/>
                  </a:lnTo>
                  <a:lnTo>
                    <a:pt x="134810" y="480845"/>
                  </a:lnTo>
                  <a:lnTo>
                    <a:pt x="63373" y="252039"/>
                  </a:lnTo>
                  <a:lnTo>
                    <a:pt x="62357" y="250388"/>
                  </a:lnTo>
                  <a:lnTo>
                    <a:pt x="60960" y="249372"/>
                  </a:lnTo>
                  <a:lnTo>
                    <a:pt x="59436" y="248229"/>
                  </a:lnTo>
                  <a:lnTo>
                    <a:pt x="57403" y="247467"/>
                  </a:lnTo>
                  <a:lnTo>
                    <a:pt x="51815" y="246705"/>
                  </a:lnTo>
                  <a:close/>
                </a:path>
                <a:path w="403225" h="603885">
                  <a:moveTo>
                    <a:pt x="393761" y="498165"/>
                  </a:moveTo>
                  <a:lnTo>
                    <a:pt x="331088" y="498165"/>
                  </a:lnTo>
                  <a:lnTo>
                    <a:pt x="345694" y="545663"/>
                  </a:lnTo>
                  <a:lnTo>
                    <a:pt x="355726" y="551124"/>
                  </a:lnTo>
                  <a:lnTo>
                    <a:pt x="358901" y="550997"/>
                  </a:lnTo>
                  <a:lnTo>
                    <a:pt x="396875" y="538424"/>
                  </a:lnTo>
                  <a:lnTo>
                    <a:pt x="402971" y="529915"/>
                  </a:lnTo>
                  <a:lnTo>
                    <a:pt x="402853" y="527756"/>
                  </a:lnTo>
                  <a:lnTo>
                    <a:pt x="393761" y="498165"/>
                  </a:lnTo>
                  <a:close/>
                </a:path>
                <a:path w="403225" h="603885">
                  <a:moveTo>
                    <a:pt x="284607" y="175204"/>
                  </a:moveTo>
                  <a:lnTo>
                    <a:pt x="246252" y="185745"/>
                  </a:lnTo>
                  <a:lnTo>
                    <a:pt x="233299" y="196413"/>
                  </a:lnTo>
                  <a:lnTo>
                    <a:pt x="232790" y="198064"/>
                  </a:lnTo>
                  <a:lnTo>
                    <a:pt x="232918" y="199969"/>
                  </a:lnTo>
                  <a:lnTo>
                    <a:pt x="307213" y="442031"/>
                  </a:lnTo>
                  <a:lnTo>
                    <a:pt x="298902" y="461293"/>
                  </a:lnTo>
                  <a:lnTo>
                    <a:pt x="272541" y="506674"/>
                  </a:lnTo>
                  <a:lnTo>
                    <a:pt x="241984" y="533231"/>
                  </a:lnTo>
                  <a:lnTo>
                    <a:pt x="204358" y="541541"/>
                  </a:lnTo>
                  <a:lnTo>
                    <a:pt x="305868" y="541541"/>
                  </a:lnTo>
                  <a:lnTo>
                    <a:pt x="310515" y="535217"/>
                  </a:lnTo>
                  <a:lnTo>
                    <a:pt x="321087" y="517810"/>
                  </a:lnTo>
                  <a:lnTo>
                    <a:pt x="331088" y="498165"/>
                  </a:lnTo>
                  <a:lnTo>
                    <a:pt x="393761" y="498165"/>
                  </a:lnTo>
                  <a:lnTo>
                    <a:pt x="296163" y="180538"/>
                  </a:lnTo>
                  <a:lnTo>
                    <a:pt x="287274" y="175712"/>
                  </a:lnTo>
                  <a:lnTo>
                    <a:pt x="284607" y="175204"/>
                  </a:lnTo>
                  <a:close/>
                </a:path>
                <a:path w="403225" h="603885">
                  <a:moveTo>
                    <a:pt x="160426" y="38044"/>
                  </a:moveTo>
                  <a:lnTo>
                    <a:pt x="90043" y="38044"/>
                  </a:lnTo>
                  <a:lnTo>
                    <a:pt x="97662" y="38806"/>
                  </a:lnTo>
                  <a:lnTo>
                    <a:pt x="103759" y="43251"/>
                  </a:lnTo>
                  <a:lnTo>
                    <a:pt x="119761" y="78430"/>
                  </a:lnTo>
                  <a:lnTo>
                    <a:pt x="116205" y="92400"/>
                  </a:lnTo>
                  <a:lnTo>
                    <a:pt x="110871" y="97226"/>
                  </a:lnTo>
                  <a:lnTo>
                    <a:pt x="101981" y="100020"/>
                  </a:lnTo>
                  <a:lnTo>
                    <a:pt x="91566" y="103068"/>
                  </a:lnTo>
                  <a:lnTo>
                    <a:pt x="86740" y="105989"/>
                  </a:lnTo>
                  <a:lnTo>
                    <a:pt x="80899" y="113355"/>
                  </a:lnTo>
                  <a:lnTo>
                    <a:pt x="80772" y="118816"/>
                  </a:lnTo>
                  <a:lnTo>
                    <a:pt x="83185" y="126182"/>
                  </a:lnTo>
                  <a:lnTo>
                    <a:pt x="95289" y="162631"/>
                  </a:lnTo>
                  <a:lnTo>
                    <a:pt x="96647" y="166949"/>
                  </a:lnTo>
                  <a:lnTo>
                    <a:pt x="99187" y="169489"/>
                  </a:lnTo>
                  <a:lnTo>
                    <a:pt x="106934" y="171013"/>
                  </a:lnTo>
                  <a:lnTo>
                    <a:pt x="112902" y="170124"/>
                  </a:lnTo>
                  <a:lnTo>
                    <a:pt x="121031" y="167584"/>
                  </a:lnTo>
                  <a:lnTo>
                    <a:pt x="128650" y="165298"/>
                  </a:lnTo>
                  <a:lnTo>
                    <a:pt x="133858" y="162631"/>
                  </a:lnTo>
                  <a:lnTo>
                    <a:pt x="136525" y="159710"/>
                  </a:lnTo>
                  <a:lnTo>
                    <a:pt x="139319" y="156789"/>
                  </a:lnTo>
                  <a:lnTo>
                    <a:pt x="140208" y="153360"/>
                  </a:lnTo>
                  <a:lnTo>
                    <a:pt x="139319" y="149423"/>
                  </a:lnTo>
                  <a:lnTo>
                    <a:pt x="132334" y="124023"/>
                  </a:lnTo>
                  <a:lnTo>
                    <a:pt x="142311" y="117875"/>
                  </a:lnTo>
                  <a:lnTo>
                    <a:pt x="166219" y="82573"/>
                  </a:lnTo>
                  <a:lnTo>
                    <a:pt x="167481" y="71381"/>
                  </a:lnTo>
                  <a:lnTo>
                    <a:pt x="166600" y="59332"/>
                  </a:lnTo>
                  <a:lnTo>
                    <a:pt x="163575" y="46426"/>
                  </a:lnTo>
                  <a:lnTo>
                    <a:pt x="161339" y="40062"/>
                  </a:lnTo>
                  <a:lnTo>
                    <a:pt x="160426" y="38044"/>
                  </a:lnTo>
                  <a:close/>
                </a:path>
                <a:path w="403225" h="603885">
                  <a:moveTo>
                    <a:pt x="99089" y="0"/>
                  </a:moveTo>
                  <a:lnTo>
                    <a:pt x="61150" y="9374"/>
                  </a:lnTo>
                  <a:lnTo>
                    <a:pt x="30352" y="31059"/>
                  </a:lnTo>
                  <a:lnTo>
                    <a:pt x="28321" y="33345"/>
                  </a:lnTo>
                  <a:lnTo>
                    <a:pt x="26924" y="35123"/>
                  </a:lnTo>
                  <a:lnTo>
                    <a:pt x="25400" y="36774"/>
                  </a:lnTo>
                  <a:lnTo>
                    <a:pt x="24511" y="38425"/>
                  </a:lnTo>
                  <a:lnTo>
                    <a:pt x="23495" y="41473"/>
                  </a:lnTo>
                  <a:lnTo>
                    <a:pt x="23426" y="43251"/>
                  </a:lnTo>
                  <a:lnTo>
                    <a:pt x="23749" y="44648"/>
                  </a:lnTo>
                  <a:lnTo>
                    <a:pt x="37578" y="68955"/>
                  </a:lnTo>
                  <a:lnTo>
                    <a:pt x="42672" y="68905"/>
                  </a:lnTo>
                  <a:lnTo>
                    <a:pt x="45974" y="67889"/>
                  </a:lnTo>
                  <a:lnTo>
                    <a:pt x="48640" y="66111"/>
                  </a:lnTo>
                  <a:lnTo>
                    <a:pt x="52705" y="61285"/>
                  </a:lnTo>
                  <a:lnTo>
                    <a:pt x="54414" y="59332"/>
                  </a:lnTo>
                  <a:lnTo>
                    <a:pt x="55752" y="58237"/>
                  </a:lnTo>
                  <a:lnTo>
                    <a:pt x="58293" y="55697"/>
                  </a:lnTo>
                  <a:lnTo>
                    <a:pt x="61722" y="52649"/>
                  </a:lnTo>
                  <a:lnTo>
                    <a:pt x="65786" y="48966"/>
                  </a:lnTo>
                  <a:lnTo>
                    <a:pt x="69976" y="45410"/>
                  </a:lnTo>
                  <a:lnTo>
                    <a:pt x="75057" y="42616"/>
                  </a:lnTo>
                  <a:lnTo>
                    <a:pt x="90043" y="38044"/>
                  </a:lnTo>
                  <a:lnTo>
                    <a:pt x="160426" y="38044"/>
                  </a:lnTo>
                  <a:lnTo>
                    <a:pt x="158638" y="34091"/>
                  </a:lnTo>
                  <a:lnTo>
                    <a:pt x="127113" y="4411"/>
                  </a:lnTo>
                  <a:lnTo>
                    <a:pt x="106807" y="71"/>
                  </a:lnTo>
                  <a:lnTo>
                    <a:pt x="990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306314" y="585144"/>
              <a:ext cx="403225" cy="603885"/>
            </a:xfrm>
            <a:custGeom>
              <a:avLst/>
              <a:gdLst/>
              <a:ahLst/>
              <a:cxnLst/>
              <a:rect l="l" t="t" r="r" b="b"/>
              <a:pathLst>
                <a:path w="403225" h="603885">
                  <a:moveTo>
                    <a:pt x="28701" y="251912"/>
                  </a:moveTo>
                  <a:lnTo>
                    <a:pt x="34798" y="250007"/>
                  </a:lnTo>
                  <a:lnTo>
                    <a:pt x="40005" y="248610"/>
                  </a:lnTo>
                  <a:lnTo>
                    <a:pt x="44196" y="247848"/>
                  </a:lnTo>
                  <a:lnTo>
                    <a:pt x="48387" y="246959"/>
                  </a:lnTo>
                  <a:lnTo>
                    <a:pt x="60960" y="249372"/>
                  </a:lnTo>
                  <a:lnTo>
                    <a:pt x="62357" y="250388"/>
                  </a:lnTo>
                  <a:lnTo>
                    <a:pt x="63373" y="252039"/>
                  </a:lnTo>
                  <a:lnTo>
                    <a:pt x="64008" y="254071"/>
                  </a:lnTo>
                  <a:lnTo>
                    <a:pt x="125349" y="453969"/>
                  </a:lnTo>
                  <a:lnTo>
                    <a:pt x="130044" y="468258"/>
                  </a:lnTo>
                  <a:lnTo>
                    <a:pt x="149796" y="508914"/>
                  </a:lnTo>
                  <a:lnTo>
                    <a:pt x="181101" y="536043"/>
                  </a:lnTo>
                  <a:lnTo>
                    <a:pt x="204358" y="541541"/>
                  </a:lnTo>
                  <a:lnTo>
                    <a:pt x="212788" y="541361"/>
                  </a:lnTo>
                  <a:lnTo>
                    <a:pt x="252809" y="526438"/>
                  </a:lnTo>
                  <a:lnTo>
                    <a:pt x="281566" y="493627"/>
                  </a:lnTo>
                  <a:lnTo>
                    <a:pt x="307213" y="442031"/>
                  </a:lnTo>
                  <a:lnTo>
                    <a:pt x="233552" y="202001"/>
                  </a:lnTo>
                  <a:lnTo>
                    <a:pt x="232918" y="199969"/>
                  </a:lnTo>
                  <a:lnTo>
                    <a:pt x="232790" y="198064"/>
                  </a:lnTo>
                  <a:lnTo>
                    <a:pt x="233299" y="196413"/>
                  </a:lnTo>
                  <a:lnTo>
                    <a:pt x="233680" y="194762"/>
                  </a:lnTo>
                  <a:lnTo>
                    <a:pt x="235076" y="192984"/>
                  </a:lnTo>
                  <a:lnTo>
                    <a:pt x="237236" y="191079"/>
                  </a:lnTo>
                  <a:lnTo>
                    <a:pt x="239395" y="189174"/>
                  </a:lnTo>
                  <a:lnTo>
                    <a:pt x="242443" y="187396"/>
                  </a:lnTo>
                  <a:lnTo>
                    <a:pt x="276987" y="176347"/>
                  </a:lnTo>
                  <a:lnTo>
                    <a:pt x="281177" y="175458"/>
                  </a:lnTo>
                  <a:lnTo>
                    <a:pt x="284607" y="175204"/>
                  </a:lnTo>
                  <a:lnTo>
                    <a:pt x="287274" y="175712"/>
                  </a:lnTo>
                  <a:lnTo>
                    <a:pt x="289813" y="176093"/>
                  </a:lnTo>
                  <a:lnTo>
                    <a:pt x="402336" y="526105"/>
                  </a:lnTo>
                  <a:lnTo>
                    <a:pt x="402971" y="528137"/>
                  </a:lnTo>
                  <a:lnTo>
                    <a:pt x="402971" y="529915"/>
                  </a:lnTo>
                  <a:lnTo>
                    <a:pt x="402589" y="531693"/>
                  </a:lnTo>
                  <a:lnTo>
                    <a:pt x="366649" y="549727"/>
                  </a:lnTo>
                  <a:lnTo>
                    <a:pt x="362712" y="550362"/>
                  </a:lnTo>
                  <a:lnTo>
                    <a:pt x="358901" y="550997"/>
                  </a:lnTo>
                  <a:lnTo>
                    <a:pt x="355726" y="551124"/>
                  </a:lnTo>
                  <a:lnTo>
                    <a:pt x="353313" y="550743"/>
                  </a:lnTo>
                  <a:lnTo>
                    <a:pt x="350774" y="550362"/>
                  </a:lnTo>
                  <a:lnTo>
                    <a:pt x="331088" y="498165"/>
                  </a:lnTo>
                  <a:lnTo>
                    <a:pt x="321087" y="517810"/>
                  </a:lnTo>
                  <a:lnTo>
                    <a:pt x="299370" y="550386"/>
                  </a:lnTo>
                  <a:lnTo>
                    <a:pt x="262207" y="583366"/>
                  </a:lnTo>
                  <a:lnTo>
                    <a:pt x="217424" y="600412"/>
                  </a:lnTo>
                  <a:lnTo>
                    <a:pt x="186753" y="603547"/>
                  </a:lnTo>
                  <a:lnTo>
                    <a:pt x="172847" y="602305"/>
                  </a:lnTo>
                  <a:lnTo>
                    <a:pt x="135967" y="589803"/>
                  </a:lnTo>
                  <a:lnTo>
                    <a:pt x="106314" y="565427"/>
                  </a:lnTo>
                  <a:lnTo>
                    <a:pt x="83448" y="530576"/>
                  </a:lnTo>
                  <a:lnTo>
                    <a:pt x="64643" y="481909"/>
                  </a:lnTo>
                  <a:lnTo>
                    <a:pt x="635" y="273502"/>
                  </a:lnTo>
                  <a:lnTo>
                    <a:pt x="0" y="271470"/>
                  </a:lnTo>
                  <a:lnTo>
                    <a:pt x="0" y="269565"/>
                  </a:lnTo>
                  <a:lnTo>
                    <a:pt x="381" y="267914"/>
                  </a:lnTo>
                  <a:lnTo>
                    <a:pt x="22606" y="253817"/>
                  </a:lnTo>
                  <a:lnTo>
                    <a:pt x="28701" y="251912"/>
                  </a:lnTo>
                  <a:close/>
                </a:path>
                <a:path w="403225" h="603885">
                  <a:moveTo>
                    <a:pt x="73533" y="4643"/>
                  </a:moveTo>
                  <a:lnTo>
                    <a:pt x="82464" y="2286"/>
                  </a:lnTo>
                  <a:lnTo>
                    <a:pt x="90979" y="738"/>
                  </a:lnTo>
                  <a:lnTo>
                    <a:pt x="99089" y="0"/>
                  </a:lnTo>
                  <a:lnTo>
                    <a:pt x="106807" y="71"/>
                  </a:lnTo>
                  <a:lnTo>
                    <a:pt x="146812" y="16454"/>
                  </a:lnTo>
                  <a:lnTo>
                    <a:pt x="166600" y="59332"/>
                  </a:lnTo>
                  <a:lnTo>
                    <a:pt x="167481" y="71381"/>
                  </a:lnTo>
                  <a:lnTo>
                    <a:pt x="166219" y="82573"/>
                  </a:lnTo>
                  <a:lnTo>
                    <a:pt x="142311" y="117875"/>
                  </a:lnTo>
                  <a:lnTo>
                    <a:pt x="132334" y="124023"/>
                  </a:lnTo>
                  <a:lnTo>
                    <a:pt x="139319" y="149423"/>
                  </a:lnTo>
                  <a:lnTo>
                    <a:pt x="140208" y="153360"/>
                  </a:lnTo>
                  <a:lnTo>
                    <a:pt x="139319" y="156789"/>
                  </a:lnTo>
                  <a:lnTo>
                    <a:pt x="136525" y="159710"/>
                  </a:lnTo>
                  <a:lnTo>
                    <a:pt x="133858" y="162631"/>
                  </a:lnTo>
                  <a:lnTo>
                    <a:pt x="128650" y="165298"/>
                  </a:lnTo>
                  <a:lnTo>
                    <a:pt x="121031" y="167584"/>
                  </a:lnTo>
                  <a:lnTo>
                    <a:pt x="112902" y="170124"/>
                  </a:lnTo>
                  <a:lnTo>
                    <a:pt x="106934" y="171013"/>
                  </a:lnTo>
                  <a:lnTo>
                    <a:pt x="102997" y="170251"/>
                  </a:lnTo>
                  <a:lnTo>
                    <a:pt x="99187" y="169489"/>
                  </a:lnTo>
                  <a:lnTo>
                    <a:pt x="96647" y="166949"/>
                  </a:lnTo>
                  <a:lnTo>
                    <a:pt x="95250" y="162504"/>
                  </a:lnTo>
                  <a:lnTo>
                    <a:pt x="83185" y="126182"/>
                  </a:lnTo>
                  <a:lnTo>
                    <a:pt x="80772" y="118816"/>
                  </a:lnTo>
                  <a:lnTo>
                    <a:pt x="80899" y="113355"/>
                  </a:lnTo>
                  <a:lnTo>
                    <a:pt x="83820" y="109672"/>
                  </a:lnTo>
                  <a:lnTo>
                    <a:pt x="86740" y="105989"/>
                  </a:lnTo>
                  <a:lnTo>
                    <a:pt x="91566" y="103068"/>
                  </a:lnTo>
                  <a:lnTo>
                    <a:pt x="98551" y="101036"/>
                  </a:lnTo>
                  <a:lnTo>
                    <a:pt x="101981" y="100020"/>
                  </a:lnTo>
                  <a:lnTo>
                    <a:pt x="110871" y="97226"/>
                  </a:lnTo>
                  <a:lnTo>
                    <a:pt x="116205" y="92400"/>
                  </a:lnTo>
                  <a:lnTo>
                    <a:pt x="117983" y="85415"/>
                  </a:lnTo>
                  <a:lnTo>
                    <a:pt x="119761" y="78430"/>
                  </a:lnTo>
                  <a:lnTo>
                    <a:pt x="103759" y="43251"/>
                  </a:lnTo>
                  <a:lnTo>
                    <a:pt x="97662" y="38806"/>
                  </a:lnTo>
                  <a:lnTo>
                    <a:pt x="90043" y="38044"/>
                  </a:lnTo>
                  <a:lnTo>
                    <a:pt x="80899" y="40838"/>
                  </a:lnTo>
                  <a:lnTo>
                    <a:pt x="75057" y="42616"/>
                  </a:lnTo>
                  <a:lnTo>
                    <a:pt x="69976" y="45410"/>
                  </a:lnTo>
                  <a:lnTo>
                    <a:pt x="65786" y="48966"/>
                  </a:lnTo>
                  <a:lnTo>
                    <a:pt x="61722" y="52649"/>
                  </a:lnTo>
                  <a:lnTo>
                    <a:pt x="58293" y="55697"/>
                  </a:lnTo>
                  <a:lnTo>
                    <a:pt x="55752" y="58237"/>
                  </a:lnTo>
                  <a:lnTo>
                    <a:pt x="54356" y="59380"/>
                  </a:lnTo>
                  <a:lnTo>
                    <a:pt x="52705" y="61285"/>
                  </a:lnTo>
                  <a:lnTo>
                    <a:pt x="50673" y="63698"/>
                  </a:lnTo>
                  <a:lnTo>
                    <a:pt x="48640" y="66111"/>
                  </a:lnTo>
                  <a:lnTo>
                    <a:pt x="45974" y="67889"/>
                  </a:lnTo>
                  <a:lnTo>
                    <a:pt x="42672" y="68905"/>
                  </a:lnTo>
                  <a:lnTo>
                    <a:pt x="37578" y="68955"/>
                  </a:lnTo>
                  <a:lnTo>
                    <a:pt x="32972" y="65873"/>
                  </a:lnTo>
                  <a:lnTo>
                    <a:pt x="23368" y="42997"/>
                  </a:lnTo>
                  <a:lnTo>
                    <a:pt x="23495" y="41473"/>
                  </a:lnTo>
                  <a:lnTo>
                    <a:pt x="24002" y="39949"/>
                  </a:lnTo>
                  <a:lnTo>
                    <a:pt x="24511" y="38425"/>
                  </a:lnTo>
                  <a:lnTo>
                    <a:pt x="25400" y="36774"/>
                  </a:lnTo>
                  <a:lnTo>
                    <a:pt x="26924" y="35123"/>
                  </a:lnTo>
                  <a:lnTo>
                    <a:pt x="28321" y="33345"/>
                  </a:lnTo>
                  <a:lnTo>
                    <a:pt x="30352" y="31059"/>
                  </a:lnTo>
                  <a:lnTo>
                    <a:pt x="33020" y="28011"/>
                  </a:lnTo>
                  <a:lnTo>
                    <a:pt x="37211" y="24201"/>
                  </a:lnTo>
                  <a:lnTo>
                    <a:pt x="67198" y="6830"/>
                  </a:lnTo>
                  <a:lnTo>
                    <a:pt x="73533" y="4643"/>
                  </a:lnTo>
                  <a:close/>
                </a:path>
              </a:pathLst>
            </a:custGeom>
            <a:ln w="1264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09488" y="384035"/>
              <a:ext cx="687349" cy="81687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5946608" y="492887"/>
              <a:ext cx="374650" cy="574040"/>
            </a:xfrm>
            <a:custGeom>
              <a:avLst/>
              <a:gdLst/>
              <a:ahLst/>
              <a:cxnLst/>
              <a:rect l="l" t="t" r="r" b="b"/>
              <a:pathLst>
                <a:path w="374650" h="574040">
                  <a:moveTo>
                    <a:pt x="154432" y="179528"/>
                  </a:moveTo>
                  <a:lnTo>
                    <a:pt x="103751" y="186467"/>
                  </a:lnTo>
                  <a:lnTo>
                    <a:pt x="60384" y="208549"/>
                  </a:lnTo>
                  <a:lnTo>
                    <a:pt x="28487" y="243839"/>
                  </a:lnTo>
                  <a:lnTo>
                    <a:pt x="8431" y="291060"/>
                  </a:lnTo>
                  <a:lnTo>
                    <a:pt x="1524" y="328775"/>
                  </a:lnTo>
                  <a:lnTo>
                    <a:pt x="0" y="370772"/>
                  </a:lnTo>
                  <a:lnTo>
                    <a:pt x="1309" y="393318"/>
                  </a:lnTo>
                  <a:lnTo>
                    <a:pt x="6453" y="431450"/>
                  </a:lnTo>
                  <a:lnTo>
                    <a:pt x="21361" y="483653"/>
                  </a:lnTo>
                  <a:lnTo>
                    <a:pt x="45632" y="526034"/>
                  </a:lnTo>
                  <a:lnTo>
                    <a:pt x="80315" y="556412"/>
                  </a:lnTo>
                  <a:lnTo>
                    <a:pt x="125991" y="572611"/>
                  </a:lnTo>
                  <a:lnTo>
                    <a:pt x="143779" y="574020"/>
                  </a:lnTo>
                  <a:lnTo>
                    <a:pt x="162853" y="573404"/>
                  </a:lnTo>
                  <a:lnTo>
                    <a:pt x="213074" y="559563"/>
                  </a:lnTo>
                  <a:lnTo>
                    <a:pt x="256230" y="527843"/>
                  </a:lnTo>
                  <a:lnTo>
                    <a:pt x="267017" y="516639"/>
                  </a:lnTo>
                  <a:lnTo>
                    <a:pt x="157255" y="516639"/>
                  </a:lnTo>
                  <a:lnTo>
                    <a:pt x="145788" y="515302"/>
                  </a:lnTo>
                  <a:lnTo>
                    <a:pt x="109085" y="494903"/>
                  </a:lnTo>
                  <a:lnTo>
                    <a:pt x="84970" y="457120"/>
                  </a:lnTo>
                  <a:lnTo>
                    <a:pt x="72001" y="407527"/>
                  </a:lnTo>
                  <a:lnTo>
                    <a:pt x="68008" y="367986"/>
                  </a:lnTo>
                  <a:lnTo>
                    <a:pt x="67889" y="355219"/>
                  </a:lnTo>
                  <a:lnTo>
                    <a:pt x="68389" y="342546"/>
                  </a:lnTo>
                  <a:lnTo>
                    <a:pt x="77545" y="295120"/>
                  </a:lnTo>
                  <a:lnTo>
                    <a:pt x="99847" y="258177"/>
                  </a:lnTo>
                  <a:lnTo>
                    <a:pt x="137023" y="237398"/>
                  </a:lnTo>
                  <a:lnTo>
                    <a:pt x="319939" y="235666"/>
                  </a:lnTo>
                  <a:lnTo>
                    <a:pt x="319026" y="224662"/>
                  </a:lnTo>
                  <a:lnTo>
                    <a:pt x="252515" y="224662"/>
                  </a:lnTo>
                  <a:lnTo>
                    <a:pt x="238728" y="213354"/>
                  </a:lnTo>
                  <a:lnTo>
                    <a:pt x="224988" y="203628"/>
                  </a:lnTo>
                  <a:lnTo>
                    <a:pt x="211296" y="195498"/>
                  </a:lnTo>
                  <a:lnTo>
                    <a:pt x="197651" y="188975"/>
                  </a:lnTo>
                  <a:lnTo>
                    <a:pt x="183769" y="184048"/>
                  </a:lnTo>
                  <a:lnTo>
                    <a:pt x="169362" y="180895"/>
                  </a:lnTo>
                  <a:lnTo>
                    <a:pt x="154432" y="179528"/>
                  </a:lnTo>
                  <a:close/>
                </a:path>
                <a:path w="374650" h="574040">
                  <a:moveTo>
                    <a:pt x="341708" y="498221"/>
                  </a:moveTo>
                  <a:lnTo>
                    <a:pt x="282741" y="498221"/>
                  </a:lnTo>
                  <a:lnTo>
                    <a:pt x="286850" y="547735"/>
                  </a:lnTo>
                  <a:lnTo>
                    <a:pt x="307252" y="556005"/>
                  </a:lnTo>
                  <a:lnTo>
                    <a:pt x="311951" y="555878"/>
                  </a:lnTo>
                  <a:lnTo>
                    <a:pt x="317539" y="555371"/>
                  </a:lnTo>
                  <a:lnTo>
                    <a:pt x="322873" y="554989"/>
                  </a:lnTo>
                  <a:lnTo>
                    <a:pt x="327318" y="554354"/>
                  </a:lnTo>
                  <a:lnTo>
                    <a:pt x="331001" y="553465"/>
                  </a:lnTo>
                  <a:lnTo>
                    <a:pt x="334684" y="552703"/>
                  </a:lnTo>
                  <a:lnTo>
                    <a:pt x="337605" y="551688"/>
                  </a:lnTo>
                  <a:lnTo>
                    <a:pt x="341923" y="549401"/>
                  </a:lnTo>
                  <a:lnTo>
                    <a:pt x="343447" y="548004"/>
                  </a:lnTo>
                  <a:lnTo>
                    <a:pt x="344209" y="546353"/>
                  </a:lnTo>
                  <a:lnTo>
                    <a:pt x="345098" y="544702"/>
                  </a:lnTo>
                  <a:lnTo>
                    <a:pt x="345185" y="540154"/>
                  </a:lnTo>
                  <a:lnTo>
                    <a:pt x="341708" y="498221"/>
                  </a:lnTo>
                  <a:close/>
                </a:path>
                <a:path w="374650" h="574040">
                  <a:moveTo>
                    <a:pt x="319939" y="235666"/>
                  </a:moveTo>
                  <a:lnTo>
                    <a:pt x="162528" y="235666"/>
                  </a:lnTo>
                  <a:lnTo>
                    <a:pt x="176029" y="237823"/>
                  </a:lnTo>
                  <a:lnTo>
                    <a:pt x="189388" y="242194"/>
                  </a:lnTo>
                  <a:lnTo>
                    <a:pt x="229719" y="268112"/>
                  </a:lnTo>
                  <a:lnTo>
                    <a:pt x="258357" y="295148"/>
                  </a:lnTo>
                  <a:lnTo>
                    <a:pt x="270168" y="437514"/>
                  </a:lnTo>
                  <a:lnTo>
                    <a:pt x="263284" y="447514"/>
                  </a:lnTo>
                  <a:lnTo>
                    <a:pt x="237035" y="479748"/>
                  </a:lnTo>
                  <a:lnTo>
                    <a:pt x="206541" y="504872"/>
                  </a:lnTo>
                  <a:lnTo>
                    <a:pt x="169711" y="516382"/>
                  </a:lnTo>
                  <a:lnTo>
                    <a:pt x="157255" y="516639"/>
                  </a:lnTo>
                  <a:lnTo>
                    <a:pt x="267017" y="516639"/>
                  </a:lnTo>
                  <a:lnTo>
                    <a:pt x="269688" y="513865"/>
                  </a:lnTo>
                  <a:lnTo>
                    <a:pt x="282741" y="498221"/>
                  </a:lnTo>
                  <a:lnTo>
                    <a:pt x="341708" y="498221"/>
                  </a:lnTo>
                  <a:lnTo>
                    <a:pt x="319939" y="235666"/>
                  </a:lnTo>
                  <a:close/>
                </a:path>
                <a:path w="374650" h="574040">
                  <a:moveTo>
                    <a:pt x="310118" y="117221"/>
                  </a:moveTo>
                  <a:lnTo>
                    <a:pt x="243625" y="117221"/>
                  </a:lnTo>
                  <a:lnTo>
                    <a:pt x="252515" y="224662"/>
                  </a:lnTo>
                  <a:lnTo>
                    <a:pt x="319026" y="224662"/>
                  </a:lnTo>
                  <a:lnTo>
                    <a:pt x="310118" y="117221"/>
                  </a:lnTo>
                  <a:close/>
                </a:path>
                <a:path w="374650" h="574040">
                  <a:moveTo>
                    <a:pt x="278931" y="0"/>
                  </a:moveTo>
                  <a:lnTo>
                    <a:pt x="238672" y="7365"/>
                  </a:lnTo>
                  <a:lnTo>
                    <a:pt x="235243" y="16128"/>
                  </a:lnTo>
                  <a:lnTo>
                    <a:pt x="239307" y="65532"/>
                  </a:lnTo>
                  <a:lnTo>
                    <a:pt x="141898" y="73533"/>
                  </a:lnTo>
                  <a:lnTo>
                    <a:pt x="132500" y="80010"/>
                  </a:lnTo>
                  <a:lnTo>
                    <a:pt x="131484" y="82168"/>
                  </a:lnTo>
                  <a:lnTo>
                    <a:pt x="130849" y="84962"/>
                  </a:lnTo>
                  <a:lnTo>
                    <a:pt x="130552" y="88900"/>
                  </a:lnTo>
                  <a:lnTo>
                    <a:pt x="130468" y="95758"/>
                  </a:lnTo>
                  <a:lnTo>
                    <a:pt x="130849" y="100584"/>
                  </a:lnTo>
                  <a:lnTo>
                    <a:pt x="131230" y="105028"/>
                  </a:lnTo>
                  <a:lnTo>
                    <a:pt x="131865" y="108965"/>
                  </a:lnTo>
                  <a:lnTo>
                    <a:pt x="132627" y="112140"/>
                  </a:lnTo>
                  <a:lnTo>
                    <a:pt x="133389" y="115442"/>
                  </a:lnTo>
                  <a:lnTo>
                    <a:pt x="134532" y="118110"/>
                  </a:lnTo>
                  <a:lnTo>
                    <a:pt x="135929" y="120141"/>
                  </a:lnTo>
                  <a:lnTo>
                    <a:pt x="137199" y="122174"/>
                  </a:lnTo>
                  <a:lnTo>
                    <a:pt x="138723" y="123571"/>
                  </a:lnTo>
                  <a:lnTo>
                    <a:pt x="140374" y="124333"/>
                  </a:lnTo>
                  <a:lnTo>
                    <a:pt x="142152" y="125222"/>
                  </a:lnTo>
                  <a:lnTo>
                    <a:pt x="144057" y="125475"/>
                  </a:lnTo>
                  <a:lnTo>
                    <a:pt x="146089" y="125349"/>
                  </a:lnTo>
                  <a:lnTo>
                    <a:pt x="243625" y="117221"/>
                  </a:lnTo>
                  <a:lnTo>
                    <a:pt x="310118" y="117221"/>
                  </a:lnTo>
                  <a:lnTo>
                    <a:pt x="309665" y="111760"/>
                  </a:lnTo>
                  <a:lnTo>
                    <a:pt x="363386" y="107314"/>
                  </a:lnTo>
                  <a:lnTo>
                    <a:pt x="365545" y="107187"/>
                  </a:lnTo>
                  <a:lnTo>
                    <a:pt x="367196" y="106552"/>
                  </a:lnTo>
                  <a:lnTo>
                    <a:pt x="374435" y="88900"/>
                  </a:lnTo>
                  <a:lnTo>
                    <a:pt x="374308" y="84962"/>
                  </a:lnTo>
                  <a:lnTo>
                    <a:pt x="368678" y="60071"/>
                  </a:lnTo>
                  <a:lnTo>
                    <a:pt x="305347" y="60071"/>
                  </a:lnTo>
                  <a:lnTo>
                    <a:pt x="301283" y="10667"/>
                  </a:lnTo>
                  <a:lnTo>
                    <a:pt x="301156" y="8889"/>
                  </a:lnTo>
                  <a:lnTo>
                    <a:pt x="300394" y="7112"/>
                  </a:lnTo>
                  <a:lnTo>
                    <a:pt x="298997" y="5461"/>
                  </a:lnTo>
                  <a:lnTo>
                    <a:pt x="297727" y="3810"/>
                  </a:lnTo>
                  <a:lnTo>
                    <a:pt x="283249" y="380"/>
                  </a:lnTo>
                  <a:lnTo>
                    <a:pt x="278931" y="0"/>
                  </a:lnTo>
                  <a:close/>
                </a:path>
                <a:path w="374650" h="574040">
                  <a:moveTo>
                    <a:pt x="360846" y="55499"/>
                  </a:moveTo>
                  <a:lnTo>
                    <a:pt x="358687" y="55625"/>
                  </a:lnTo>
                  <a:lnTo>
                    <a:pt x="305347" y="60071"/>
                  </a:lnTo>
                  <a:lnTo>
                    <a:pt x="368678" y="60071"/>
                  </a:lnTo>
                  <a:lnTo>
                    <a:pt x="367577" y="58420"/>
                  </a:lnTo>
                  <a:lnTo>
                    <a:pt x="366053" y="57023"/>
                  </a:lnTo>
                  <a:lnTo>
                    <a:pt x="364402" y="56387"/>
                  </a:lnTo>
                  <a:lnTo>
                    <a:pt x="362751" y="55625"/>
                  </a:lnTo>
                  <a:lnTo>
                    <a:pt x="360846" y="55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946608" y="492887"/>
              <a:ext cx="374650" cy="574040"/>
            </a:xfrm>
            <a:custGeom>
              <a:avLst/>
              <a:gdLst/>
              <a:ahLst/>
              <a:cxnLst/>
              <a:rect l="l" t="t" r="r" b="b"/>
              <a:pathLst>
                <a:path w="374650" h="574040">
                  <a:moveTo>
                    <a:pt x="148883" y="235712"/>
                  </a:moveTo>
                  <a:lnTo>
                    <a:pt x="107608" y="251078"/>
                  </a:lnTo>
                  <a:lnTo>
                    <a:pt x="81827" y="284734"/>
                  </a:lnTo>
                  <a:lnTo>
                    <a:pt x="69508" y="329946"/>
                  </a:lnTo>
                  <a:lnTo>
                    <a:pt x="67889" y="355219"/>
                  </a:lnTo>
                  <a:lnTo>
                    <a:pt x="68008" y="367986"/>
                  </a:lnTo>
                  <a:lnTo>
                    <a:pt x="72001" y="407527"/>
                  </a:lnTo>
                  <a:lnTo>
                    <a:pt x="80756" y="445609"/>
                  </a:lnTo>
                  <a:lnTo>
                    <a:pt x="101927" y="486868"/>
                  </a:lnTo>
                  <a:lnTo>
                    <a:pt x="135296" y="512345"/>
                  </a:lnTo>
                  <a:lnTo>
                    <a:pt x="157255" y="516639"/>
                  </a:lnTo>
                  <a:lnTo>
                    <a:pt x="169711" y="516382"/>
                  </a:lnTo>
                  <a:lnTo>
                    <a:pt x="206541" y="504872"/>
                  </a:lnTo>
                  <a:lnTo>
                    <a:pt x="237035" y="479748"/>
                  </a:lnTo>
                  <a:lnTo>
                    <a:pt x="263284" y="447514"/>
                  </a:lnTo>
                  <a:lnTo>
                    <a:pt x="270168" y="437514"/>
                  </a:lnTo>
                  <a:lnTo>
                    <a:pt x="258357" y="295148"/>
                  </a:lnTo>
                  <a:lnTo>
                    <a:pt x="229719" y="268112"/>
                  </a:lnTo>
                  <a:lnTo>
                    <a:pt x="189388" y="242194"/>
                  </a:lnTo>
                  <a:lnTo>
                    <a:pt x="162528" y="235666"/>
                  </a:lnTo>
                  <a:lnTo>
                    <a:pt x="148883" y="235712"/>
                  </a:lnTo>
                  <a:close/>
                </a:path>
                <a:path w="374650" h="574040">
                  <a:moveTo>
                    <a:pt x="267247" y="635"/>
                  </a:moveTo>
                  <a:lnTo>
                    <a:pt x="273597" y="126"/>
                  </a:lnTo>
                  <a:lnTo>
                    <a:pt x="278931" y="0"/>
                  </a:lnTo>
                  <a:lnTo>
                    <a:pt x="283249" y="380"/>
                  </a:lnTo>
                  <a:lnTo>
                    <a:pt x="287567" y="635"/>
                  </a:lnTo>
                  <a:lnTo>
                    <a:pt x="298997" y="5461"/>
                  </a:lnTo>
                  <a:lnTo>
                    <a:pt x="300394" y="7112"/>
                  </a:lnTo>
                  <a:lnTo>
                    <a:pt x="301156" y="8889"/>
                  </a:lnTo>
                  <a:lnTo>
                    <a:pt x="301283" y="10667"/>
                  </a:lnTo>
                  <a:lnTo>
                    <a:pt x="305347" y="60071"/>
                  </a:lnTo>
                  <a:lnTo>
                    <a:pt x="358687" y="55625"/>
                  </a:lnTo>
                  <a:lnTo>
                    <a:pt x="360846" y="55499"/>
                  </a:lnTo>
                  <a:lnTo>
                    <a:pt x="362751" y="55625"/>
                  </a:lnTo>
                  <a:lnTo>
                    <a:pt x="364402" y="56387"/>
                  </a:lnTo>
                  <a:lnTo>
                    <a:pt x="366053" y="57023"/>
                  </a:lnTo>
                  <a:lnTo>
                    <a:pt x="367577" y="58420"/>
                  </a:lnTo>
                  <a:lnTo>
                    <a:pt x="368847" y="60325"/>
                  </a:lnTo>
                  <a:lnTo>
                    <a:pt x="370244" y="62357"/>
                  </a:lnTo>
                  <a:lnTo>
                    <a:pt x="371387" y="65024"/>
                  </a:lnTo>
                  <a:lnTo>
                    <a:pt x="372149" y="68325"/>
                  </a:lnTo>
                  <a:lnTo>
                    <a:pt x="372911" y="71627"/>
                  </a:lnTo>
                  <a:lnTo>
                    <a:pt x="373546" y="75564"/>
                  </a:lnTo>
                  <a:lnTo>
                    <a:pt x="373927" y="80390"/>
                  </a:lnTo>
                  <a:lnTo>
                    <a:pt x="374308" y="84962"/>
                  </a:lnTo>
                  <a:lnTo>
                    <a:pt x="374435" y="88900"/>
                  </a:lnTo>
                  <a:lnTo>
                    <a:pt x="374181" y="92201"/>
                  </a:lnTo>
                  <a:lnTo>
                    <a:pt x="373927" y="95503"/>
                  </a:lnTo>
                  <a:lnTo>
                    <a:pt x="363386" y="107314"/>
                  </a:lnTo>
                  <a:lnTo>
                    <a:pt x="309665" y="111760"/>
                  </a:lnTo>
                  <a:lnTo>
                    <a:pt x="345225" y="540638"/>
                  </a:lnTo>
                  <a:lnTo>
                    <a:pt x="345352" y="542798"/>
                  </a:lnTo>
                  <a:lnTo>
                    <a:pt x="345098" y="544702"/>
                  </a:lnTo>
                  <a:lnTo>
                    <a:pt x="344209" y="546353"/>
                  </a:lnTo>
                  <a:lnTo>
                    <a:pt x="343447" y="548004"/>
                  </a:lnTo>
                  <a:lnTo>
                    <a:pt x="331001" y="553465"/>
                  </a:lnTo>
                  <a:lnTo>
                    <a:pt x="327318" y="554354"/>
                  </a:lnTo>
                  <a:lnTo>
                    <a:pt x="322873" y="554989"/>
                  </a:lnTo>
                  <a:lnTo>
                    <a:pt x="317539" y="555371"/>
                  </a:lnTo>
                  <a:lnTo>
                    <a:pt x="311951" y="555878"/>
                  </a:lnTo>
                  <a:lnTo>
                    <a:pt x="307252" y="556005"/>
                  </a:lnTo>
                  <a:lnTo>
                    <a:pt x="303569" y="555751"/>
                  </a:lnTo>
                  <a:lnTo>
                    <a:pt x="299759" y="555498"/>
                  </a:lnTo>
                  <a:lnTo>
                    <a:pt x="286678" y="545591"/>
                  </a:lnTo>
                  <a:lnTo>
                    <a:pt x="282741" y="498221"/>
                  </a:lnTo>
                  <a:lnTo>
                    <a:pt x="256230" y="527843"/>
                  </a:lnTo>
                  <a:lnTo>
                    <a:pt x="213074" y="559563"/>
                  </a:lnTo>
                  <a:lnTo>
                    <a:pt x="162853" y="573404"/>
                  </a:lnTo>
                  <a:lnTo>
                    <a:pt x="143779" y="574020"/>
                  </a:lnTo>
                  <a:lnTo>
                    <a:pt x="125991" y="572611"/>
                  </a:lnTo>
                  <a:lnTo>
                    <a:pt x="80315" y="556412"/>
                  </a:lnTo>
                  <a:lnTo>
                    <a:pt x="45632" y="526034"/>
                  </a:lnTo>
                  <a:lnTo>
                    <a:pt x="21361" y="483653"/>
                  </a:lnTo>
                  <a:lnTo>
                    <a:pt x="6453" y="431450"/>
                  </a:lnTo>
                  <a:lnTo>
                    <a:pt x="1309" y="393318"/>
                  </a:lnTo>
                  <a:lnTo>
                    <a:pt x="0" y="370772"/>
                  </a:lnTo>
                  <a:lnTo>
                    <a:pt x="71" y="349250"/>
                  </a:lnTo>
                  <a:lnTo>
                    <a:pt x="4357" y="309372"/>
                  </a:lnTo>
                  <a:lnTo>
                    <a:pt x="20484" y="258294"/>
                  </a:lnTo>
                  <a:lnTo>
                    <a:pt x="48458" y="218884"/>
                  </a:lnTo>
                  <a:lnTo>
                    <a:pt x="88024" y="192210"/>
                  </a:lnTo>
                  <a:lnTo>
                    <a:pt x="138977" y="179959"/>
                  </a:lnTo>
                  <a:lnTo>
                    <a:pt x="154432" y="179528"/>
                  </a:lnTo>
                  <a:lnTo>
                    <a:pt x="169362" y="180895"/>
                  </a:lnTo>
                  <a:lnTo>
                    <a:pt x="211296" y="195498"/>
                  </a:lnTo>
                  <a:lnTo>
                    <a:pt x="252515" y="224662"/>
                  </a:lnTo>
                  <a:lnTo>
                    <a:pt x="243625" y="117221"/>
                  </a:lnTo>
                  <a:lnTo>
                    <a:pt x="146089" y="125349"/>
                  </a:lnTo>
                  <a:lnTo>
                    <a:pt x="144057" y="125475"/>
                  </a:lnTo>
                  <a:lnTo>
                    <a:pt x="142152" y="125222"/>
                  </a:lnTo>
                  <a:lnTo>
                    <a:pt x="140374" y="124333"/>
                  </a:lnTo>
                  <a:lnTo>
                    <a:pt x="138723" y="123571"/>
                  </a:lnTo>
                  <a:lnTo>
                    <a:pt x="137199" y="122174"/>
                  </a:lnTo>
                  <a:lnTo>
                    <a:pt x="135929" y="120141"/>
                  </a:lnTo>
                  <a:lnTo>
                    <a:pt x="134532" y="118110"/>
                  </a:lnTo>
                  <a:lnTo>
                    <a:pt x="133389" y="115442"/>
                  </a:lnTo>
                  <a:lnTo>
                    <a:pt x="132627" y="112140"/>
                  </a:lnTo>
                  <a:lnTo>
                    <a:pt x="131865" y="108965"/>
                  </a:lnTo>
                  <a:lnTo>
                    <a:pt x="131230" y="105028"/>
                  </a:lnTo>
                  <a:lnTo>
                    <a:pt x="130849" y="100584"/>
                  </a:lnTo>
                  <a:lnTo>
                    <a:pt x="130468" y="95758"/>
                  </a:lnTo>
                  <a:lnTo>
                    <a:pt x="130341" y="91693"/>
                  </a:lnTo>
                  <a:lnTo>
                    <a:pt x="130595" y="88264"/>
                  </a:lnTo>
                  <a:lnTo>
                    <a:pt x="130849" y="84962"/>
                  </a:lnTo>
                  <a:lnTo>
                    <a:pt x="131484" y="82168"/>
                  </a:lnTo>
                  <a:lnTo>
                    <a:pt x="132500" y="80010"/>
                  </a:lnTo>
                  <a:lnTo>
                    <a:pt x="133516" y="77724"/>
                  </a:lnTo>
                  <a:lnTo>
                    <a:pt x="239307" y="65532"/>
                  </a:lnTo>
                  <a:lnTo>
                    <a:pt x="235243" y="16128"/>
                  </a:lnTo>
                  <a:lnTo>
                    <a:pt x="241212" y="6223"/>
                  </a:lnTo>
                  <a:lnTo>
                    <a:pt x="243752" y="5079"/>
                  </a:lnTo>
                  <a:lnTo>
                    <a:pt x="247181" y="4063"/>
                  </a:lnTo>
                  <a:lnTo>
                    <a:pt x="251118" y="3048"/>
                  </a:lnTo>
                  <a:lnTo>
                    <a:pt x="255182" y="2032"/>
                  </a:lnTo>
                  <a:lnTo>
                    <a:pt x="260643" y="1270"/>
                  </a:lnTo>
                  <a:lnTo>
                    <a:pt x="267247" y="635"/>
                  </a:lnTo>
                  <a:close/>
                </a:path>
              </a:pathLst>
            </a:custGeom>
            <a:ln w="1264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65164" y="412978"/>
              <a:ext cx="423684" cy="758977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6422390" y="517144"/>
              <a:ext cx="87630" cy="532130"/>
            </a:xfrm>
            <a:custGeom>
              <a:avLst/>
              <a:gdLst/>
              <a:ahLst/>
              <a:cxnLst/>
              <a:rect l="l" t="t" r="r" b="b"/>
              <a:pathLst>
                <a:path w="87629" h="532130">
                  <a:moveTo>
                    <a:pt x="37211" y="147827"/>
                  </a:moveTo>
                  <a:lnTo>
                    <a:pt x="10485" y="161416"/>
                  </a:lnTo>
                  <a:lnTo>
                    <a:pt x="0" y="518667"/>
                  </a:lnTo>
                  <a:lnTo>
                    <a:pt x="0" y="520826"/>
                  </a:lnTo>
                  <a:lnTo>
                    <a:pt x="381" y="522604"/>
                  </a:lnTo>
                  <a:lnTo>
                    <a:pt x="39115" y="532129"/>
                  </a:lnTo>
                  <a:lnTo>
                    <a:pt x="44576" y="532002"/>
                  </a:lnTo>
                  <a:lnTo>
                    <a:pt x="76326" y="161416"/>
                  </a:lnTo>
                  <a:lnTo>
                    <a:pt x="76454" y="159511"/>
                  </a:lnTo>
                  <a:lnTo>
                    <a:pt x="43561" y="148081"/>
                  </a:lnTo>
                  <a:lnTo>
                    <a:pt x="37211" y="147827"/>
                  </a:lnTo>
                  <a:close/>
                </a:path>
                <a:path w="87629" h="532130">
                  <a:moveTo>
                    <a:pt x="48260" y="0"/>
                  </a:moveTo>
                  <a:lnTo>
                    <a:pt x="11775" y="12392"/>
                  </a:lnTo>
                  <a:lnTo>
                    <a:pt x="6096" y="38734"/>
                  </a:lnTo>
                  <a:lnTo>
                    <a:pt x="6286" y="49186"/>
                  </a:lnTo>
                  <a:lnTo>
                    <a:pt x="34540" y="78136"/>
                  </a:lnTo>
                  <a:lnTo>
                    <a:pt x="45212" y="78993"/>
                  </a:lnTo>
                  <a:lnTo>
                    <a:pt x="56096" y="78805"/>
                  </a:lnTo>
                  <a:lnTo>
                    <a:pt x="86617" y="50926"/>
                  </a:lnTo>
                  <a:lnTo>
                    <a:pt x="87503" y="40258"/>
                  </a:lnTo>
                  <a:lnTo>
                    <a:pt x="87239" y="29807"/>
                  </a:lnTo>
                  <a:lnTo>
                    <a:pt x="58949" y="785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6422390" y="664972"/>
              <a:ext cx="76835" cy="384810"/>
            </a:xfrm>
            <a:custGeom>
              <a:avLst/>
              <a:gdLst/>
              <a:ahLst/>
              <a:cxnLst/>
              <a:rect l="l" t="t" r="r" b="b"/>
              <a:pathLst>
                <a:path w="76835" h="384809">
                  <a:moveTo>
                    <a:pt x="43561" y="253"/>
                  </a:moveTo>
                  <a:lnTo>
                    <a:pt x="50292" y="380"/>
                  </a:lnTo>
                  <a:lnTo>
                    <a:pt x="55752" y="888"/>
                  </a:lnTo>
                  <a:lnTo>
                    <a:pt x="59944" y="1524"/>
                  </a:lnTo>
                  <a:lnTo>
                    <a:pt x="64135" y="2158"/>
                  </a:lnTo>
                  <a:lnTo>
                    <a:pt x="67437" y="3048"/>
                  </a:lnTo>
                  <a:lnTo>
                    <a:pt x="69850" y="4190"/>
                  </a:lnTo>
                  <a:lnTo>
                    <a:pt x="72262" y="5333"/>
                  </a:lnTo>
                  <a:lnTo>
                    <a:pt x="73913" y="6730"/>
                  </a:lnTo>
                  <a:lnTo>
                    <a:pt x="74930" y="8254"/>
                  </a:lnTo>
                  <a:lnTo>
                    <a:pt x="75946" y="9905"/>
                  </a:lnTo>
                  <a:lnTo>
                    <a:pt x="76454" y="11683"/>
                  </a:lnTo>
                  <a:lnTo>
                    <a:pt x="76326" y="13588"/>
                  </a:lnTo>
                  <a:lnTo>
                    <a:pt x="65912" y="372744"/>
                  </a:lnTo>
                  <a:lnTo>
                    <a:pt x="65786" y="374903"/>
                  </a:lnTo>
                  <a:lnTo>
                    <a:pt x="65277" y="376681"/>
                  </a:lnTo>
                  <a:lnTo>
                    <a:pt x="64135" y="378078"/>
                  </a:lnTo>
                  <a:lnTo>
                    <a:pt x="62992" y="379475"/>
                  </a:lnTo>
                  <a:lnTo>
                    <a:pt x="48768" y="383793"/>
                  </a:lnTo>
                  <a:lnTo>
                    <a:pt x="44576" y="384175"/>
                  </a:lnTo>
                  <a:lnTo>
                    <a:pt x="39115" y="384301"/>
                  </a:lnTo>
                  <a:lnTo>
                    <a:pt x="32385" y="384175"/>
                  </a:lnTo>
                  <a:lnTo>
                    <a:pt x="26035" y="383920"/>
                  </a:lnTo>
                  <a:lnTo>
                    <a:pt x="20700" y="383539"/>
                  </a:lnTo>
                  <a:lnTo>
                    <a:pt x="16510" y="382904"/>
                  </a:lnTo>
                  <a:lnTo>
                    <a:pt x="12192" y="382269"/>
                  </a:lnTo>
                  <a:lnTo>
                    <a:pt x="0" y="372999"/>
                  </a:lnTo>
                  <a:lnTo>
                    <a:pt x="0" y="370839"/>
                  </a:lnTo>
                  <a:lnTo>
                    <a:pt x="10540" y="11683"/>
                  </a:lnTo>
                  <a:lnTo>
                    <a:pt x="10540" y="9778"/>
                  </a:lnTo>
                  <a:lnTo>
                    <a:pt x="17399" y="2666"/>
                  </a:lnTo>
                  <a:lnTo>
                    <a:pt x="19938" y="1650"/>
                  </a:lnTo>
                  <a:lnTo>
                    <a:pt x="23368" y="1015"/>
                  </a:lnTo>
                  <a:lnTo>
                    <a:pt x="27559" y="507"/>
                  </a:lnTo>
                  <a:lnTo>
                    <a:pt x="31876" y="126"/>
                  </a:lnTo>
                  <a:lnTo>
                    <a:pt x="37211" y="0"/>
                  </a:lnTo>
                  <a:lnTo>
                    <a:pt x="43561" y="253"/>
                  </a:lnTo>
                  <a:close/>
                </a:path>
              </a:pathLst>
            </a:custGeom>
            <a:ln w="1264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65240" y="453898"/>
              <a:ext cx="207899" cy="20548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49567" y="352056"/>
              <a:ext cx="739114" cy="874763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32768" y="395097"/>
              <a:ext cx="533257" cy="753237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35140" y="621792"/>
              <a:ext cx="891540" cy="909827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6964806" y="763523"/>
              <a:ext cx="607695" cy="603250"/>
            </a:xfrm>
            <a:custGeom>
              <a:avLst/>
              <a:gdLst/>
              <a:ahLst/>
              <a:cxnLst/>
              <a:rect l="l" t="t" r="r" b="b"/>
              <a:pathLst>
                <a:path w="607695" h="603250">
                  <a:moveTo>
                    <a:pt x="207899" y="0"/>
                  </a:moveTo>
                  <a:lnTo>
                    <a:pt x="635" y="306197"/>
                  </a:lnTo>
                  <a:lnTo>
                    <a:pt x="0" y="311403"/>
                  </a:lnTo>
                  <a:lnTo>
                    <a:pt x="762" y="313309"/>
                  </a:lnTo>
                  <a:lnTo>
                    <a:pt x="32512" y="339216"/>
                  </a:lnTo>
                  <a:lnTo>
                    <a:pt x="48641" y="345059"/>
                  </a:lnTo>
                  <a:lnTo>
                    <a:pt x="50800" y="344931"/>
                  </a:lnTo>
                  <a:lnTo>
                    <a:pt x="54228" y="343662"/>
                  </a:lnTo>
                  <a:lnTo>
                    <a:pt x="55625" y="342518"/>
                  </a:lnTo>
                  <a:lnTo>
                    <a:pt x="195452" y="131317"/>
                  </a:lnTo>
                  <a:lnTo>
                    <a:pt x="215358" y="125438"/>
                  </a:lnTo>
                  <a:lnTo>
                    <a:pt x="233727" y="120951"/>
                  </a:lnTo>
                  <a:lnTo>
                    <a:pt x="250549" y="117869"/>
                  </a:lnTo>
                  <a:lnTo>
                    <a:pt x="265811" y="116204"/>
                  </a:lnTo>
                  <a:lnTo>
                    <a:pt x="279741" y="116157"/>
                  </a:lnTo>
                  <a:lnTo>
                    <a:pt x="292385" y="117919"/>
                  </a:lnTo>
                  <a:lnTo>
                    <a:pt x="327151" y="137874"/>
                  </a:lnTo>
                  <a:lnTo>
                    <a:pt x="343408" y="179959"/>
                  </a:lnTo>
                  <a:lnTo>
                    <a:pt x="342905" y="188174"/>
                  </a:lnTo>
                  <a:lnTo>
                    <a:pt x="328310" y="232552"/>
                  </a:lnTo>
                  <a:lnTo>
                    <a:pt x="195452" y="435101"/>
                  </a:lnTo>
                  <a:lnTo>
                    <a:pt x="194818" y="436879"/>
                  </a:lnTo>
                  <a:lnTo>
                    <a:pt x="222376" y="465327"/>
                  </a:lnTo>
                  <a:lnTo>
                    <a:pt x="243332" y="474090"/>
                  </a:lnTo>
                  <a:lnTo>
                    <a:pt x="245491" y="473963"/>
                  </a:lnTo>
                  <a:lnTo>
                    <a:pt x="248920" y="472693"/>
                  </a:lnTo>
                  <a:lnTo>
                    <a:pt x="250317" y="471550"/>
                  </a:lnTo>
                  <a:lnTo>
                    <a:pt x="390271" y="260350"/>
                  </a:lnTo>
                  <a:lnTo>
                    <a:pt x="410267" y="254490"/>
                  </a:lnTo>
                  <a:lnTo>
                    <a:pt x="428704" y="250047"/>
                  </a:lnTo>
                  <a:lnTo>
                    <a:pt x="445545" y="247009"/>
                  </a:lnTo>
                  <a:lnTo>
                    <a:pt x="460756" y="245363"/>
                  </a:lnTo>
                  <a:lnTo>
                    <a:pt x="474541" y="245242"/>
                  </a:lnTo>
                  <a:lnTo>
                    <a:pt x="487124" y="246967"/>
                  </a:lnTo>
                  <a:lnTo>
                    <a:pt x="521890" y="266858"/>
                  </a:lnTo>
                  <a:lnTo>
                    <a:pt x="538352" y="309245"/>
                  </a:lnTo>
                  <a:lnTo>
                    <a:pt x="537902" y="317438"/>
                  </a:lnTo>
                  <a:lnTo>
                    <a:pt x="522779" y="361362"/>
                  </a:lnTo>
                  <a:lnTo>
                    <a:pt x="389763" y="563879"/>
                  </a:lnTo>
                  <a:lnTo>
                    <a:pt x="389254" y="565658"/>
                  </a:lnTo>
                  <a:lnTo>
                    <a:pt x="417449" y="594487"/>
                  </a:lnTo>
                  <a:lnTo>
                    <a:pt x="438150" y="603123"/>
                  </a:lnTo>
                  <a:lnTo>
                    <a:pt x="440182" y="602996"/>
                  </a:lnTo>
                  <a:lnTo>
                    <a:pt x="571753" y="409321"/>
                  </a:lnTo>
                  <a:lnTo>
                    <a:pt x="593042" y="370834"/>
                  </a:lnTo>
                  <a:lnTo>
                    <a:pt x="605647" y="331882"/>
                  </a:lnTo>
                  <a:lnTo>
                    <a:pt x="607441" y="306577"/>
                  </a:lnTo>
                  <a:lnTo>
                    <a:pt x="606224" y="294199"/>
                  </a:lnTo>
                  <a:lnTo>
                    <a:pt x="586140" y="247084"/>
                  </a:lnTo>
                  <a:lnTo>
                    <a:pt x="551815" y="216026"/>
                  </a:lnTo>
                  <a:lnTo>
                    <a:pt x="511159" y="199612"/>
                  </a:lnTo>
                  <a:lnTo>
                    <a:pt x="486052" y="197056"/>
                  </a:lnTo>
                  <a:lnTo>
                    <a:pt x="476789" y="197103"/>
                  </a:lnTo>
                  <a:lnTo>
                    <a:pt x="434562" y="201961"/>
                  </a:lnTo>
                  <a:lnTo>
                    <a:pt x="409956" y="207390"/>
                  </a:lnTo>
                  <a:lnTo>
                    <a:pt x="411479" y="198981"/>
                  </a:lnTo>
                  <a:lnTo>
                    <a:pt x="412432" y="190690"/>
                  </a:lnTo>
                  <a:lnTo>
                    <a:pt x="412813" y="182495"/>
                  </a:lnTo>
                  <a:lnTo>
                    <a:pt x="412623" y="174371"/>
                  </a:lnTo>
                  <a:lnTo>
                    <a:pt x="402230" y="135433"/>
                  </a:lnTo>
                  <a:lnTo>
                    <a:pt x="373967" y="99837"/>
                  </a:lnTo>
                  <a:lnTo>
                    <a:pt x="330708" y="74326"/>
                  </a:lnTo>
                  <a:lnTo>
                    <a:pt x="283225" y="67893"/>
                  </a:lnTo>
                  <a:lnTo>
                    <a:pt x="264795" y="69246"/>
                  </a:lnTo>
                  <a:lnTo>
                    <a:pt x="244935" y="72362"/>
                  </a:lnTo>
                  <a:lnTo>
                    <a:pt x="223647" y="77215"/>
                  </a:lnTo>
                  <a:lnTo>
                    <a:pt x="251078" y="35813"/>
                  </a:lnTo>
                  <a:lnTo>
                    <a:pt x="251714" y="34162"/>
                  </a:lnTo>
                  <a:lnTo>
                    <a:pt x="251714" y="30606"/>
                  </a:lnTo>
                  <a:lnTo>
                    <a:pt x="222758" y="5079"/>
                  </a:lnTo>
                  <a:lnTo>
                    <a:pt x="213106" y="635"/>
                  </a:lnTo>
                  <a:lnTo>
                    <a:pt x="2078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6964806" y="763523"/>
              <a:ext cx="607695" cy="603250"/>
            </a:xfrm>
            <a:custGeom>
              <a:avLst/>
              <a:gdLst/>
              <a:ahLst/>
              <a:cxnLst/>
              <a:rect l="l" t="t" r="r" b="b"/>
              <a:pathLst>
                <a:path w="607695" h="603250">
                  <a:moveTo>
                    <a:pt x="356997" y="86995"/>
                  </a:moveTo>
                  <a:lnTo>
                    <a:pt x="387603" y="113537"/>
                  </a:lnTo>
                  <a:lnTo>
                    <a:pt x="408426" y="150689"/>
                  </a:lnTo>
                  <a:lnTo>
                    <a:pt x="412813" y="182495"/>
                  </a:lnTo>
                  <a:lnTo>
                    <a:pt x="412432" y="190690"/>
                  </a:lnTo>
                  <a:lnTo>
                    <a:pt x="411479" y="198981"/>
                  </a:lnTo>
                  <a:lnTo>
                    <a:pt x="409956" y="207390"/>
                  </a:lnTo>
                  <a:lnTo>
                    <a:pt x="422580" y="204414"/>
                  </a:lnTo>
                  <a:lnTo>
                    <a:pt x="467002" y="197627"/>
                  </a:lnTo>
                  <a:lnTo>
                    <a:pt x="486052" y="197056"/>
                  </a:lnTo>
                  <a:lnTo>
                    <a:pt x="494792" y="197485"/>
                  </a:lnTo>
                  <a:lnTo>
                    <a:pt x="532741" y="205954"/>
                  </a:lnTo>
                  <a:lnTo>
                    <a:pt x="565273" y="225887"/>
                  </a:lnTo>
                  <a:lnTo>
                    <a:pt x="593598" y="258445"/>
                  </a:lnTo>
                  <a:lnTo>
                    <a:pt x="607441" y="306577"/>
                  </a:lnTo>
                  <a:lnTo>
                    <a:pt x="607228" y="319147"/>
                  </a:lnTo>
                  <a:lnTo>
                    <a:pt x="598424" y="357759"/>
                  </a:lnTo>
                  <a:lnTo>
                    <a:pt x="579707" y="396603"/>
                  </a:lnTo>
                  <a:lnTo>
                    <a:pt x="446277" y="598677"/>
                  </a:lnTo>
                  <a:lnTo>
                    <a:pt x="438150" y="603123"/>
                  </a:lnTo>
                  <a:lnTo>
                    <a:pt x="435483" y="602614"/>
                  </a:lnTo>
                  <a:lnTo>
                    <a:pt x="432943" y="602234"/>
                  </a:lnTo>
                  <a:lnTo>
                    <a:pt x="412115" y="590930"/>
                  </a:lnTo>
                  <a:lnTo>
                    <a:pt x="406526" y="587248"/>
                  </a:lnTo>
                  <a:lnTo>
                    <a:pt x="402209" y="584073"/>
                  </a:lnTo>
                  <a:lnTo>
                    <a:pt x="398907" y="581278"/>
                  </a:lnTo>
                  <a:lnTo>
                    <a:pt x="395604" y="578485"/>
                  </a:lnTo>
                  <a:lnTo>
                    <a:pt x="393319" y="575945"/>
                  </a:lnTo>
                  <a:lnTo>
                    <a:pt x="391795" y="573659"/>
                  </a:lnTo>
                  <a:lnTo>
                    <a:pt x="390271" y="571373"/>
                  </a:lnTo>
                  <a:lnTo>
                    <a:pt x="389382" y="569340"/>
                  </a:lnTo>
                  <a:lnTo>
                    <a:pt x="389382" y="567436"/>
                  </a:lnTo>
                  <a:lnTo>
                    <a:pt x="389254" y="565658"/>
                  </a:lnTo>
                  <a:lnTo>
                    <a:pt x="389763" y="563879"/>
                  </a:lnTo>
                  <a:lnTo>
                    <a:pt x="391033" y="562101"/>
                  </a:lnTo>
                  <a:lnTo>
                    <a:pt x="511556" y="380111"/>
                  </a:lnTo>
                  <a:lnTo>
                    <a:pt x="531241" y="343280"/>
                  </a:lnTo>
                  <a:lnTo>
                    <a:pt x="538352" y="309245"/>
                  </a:lnTo>
                  <a:lnTo>
                    <a:pt x="537991" y="301315"/>
                  </a:lnTo>
                  <a:lnTo>
                    <a:pt x="515756" y="261167"/>
                  </a:lnTo>
                  <a:lnTo>
                    <a:pt x="474541" y="245242"/>
                  </a:lnTo>
                  <a:lnTo>
                    <a:pt x="460756" y="245363"/>
                  </a:lnTo>
                  <a:lnTo>
                    <a:pt x="410267" y="254490"/>
                  </a:lnTo>
                  <a:lnTo>
                    <a:pt x="251460" y="469773"/>
                  </a:lnTo>
                  <a:lnTo>
                    <a:pt x="250317" y="471550"/>
                  </a:lnTo>
                  <a:lnTo>
                    <a:pt x="248920" y="472693"/>
                  </a:lnTo>
                  <a:lnTo>
                    <a:pt x="247269" y="473328"/>
                  </a:lnTo>
                  <a:lnTo>
                    <a:pt x="245491" y="473963"/>
                  </a:lnTo>
                  <a:lnTo>
                    <a:pt x="243332" y="474090"/>
                  </a:lnTo>
                  <a:lnTo>
                    <a:pt x="240665" y="473583"/>
                  </a:lnTo>
                  <a:lnTo>
                    <a:pt x="237871" y="473075"/>
                  </a:lnTo>
                  <a:lnTo>
                    <a:pt x="204343" y="452374"/>
                  </a:lnTo>
                  <a:lnTo>
                    <a:pt x="200914" y="449452"/>
                  </a:lnTo>
                  <a:lnTo>
                    <a:pt x="198500" y="446913"/>
                  </a:lnTo>
                  <a:lnTo>
                    <a:pt x="196976" y="444626"/>
                  </a:lnTo>
                  <a:lnTo>
                    <a:pt x="195452" y="442340"/>
                  </a:lnTo>
                  <a:lnTo>
                    <a:pt x="194691" y="440309"/>
                  </a:lnTo>
                  <a:lnTo>
                    <a:pt x="194818" y="438658"/>
                  </a:lnTo>
                  <a:lnTo>
                    <a:pt x="194818" y="436879"/>
                  </a:lnTo>
                  <a:lnTo>
                    <a:pt x="195452" y="435101"/>
                  </a:lnTo>
                  <a:lnTo>
                    <a:pt x="196596" y="433324"/>
                  </a:lnTo>
                  <a:lnTo>
                    <a:pt x="317246" y="251333"/>
                  </a:lnTo>
                  <a:lnTo>
                    <a:pt x="323153" y="241877"/>
                  </a:lnTo>
                  <a:lnTo>
                    <a:pt x="339425" y="205319"/>
                  </a:lnTo>
                  <a:lnTo>
                    <a:pt x="343408" y="179959"/>
                  </a:lnTo>
                  <a:lnTo>
                    <a:pt x="342975" y="172051"/>
                  </a:lnTo>
                  <a:lnTo>
                    <a:pt x="321008" y="132189"/>
                  </a:lnTo>
                  <a:lnTo>
                    <a:pt x="279741" y="116157"/>
                  </a:lnTo>
                  <a:lnTo>
                    <a:pt x="265811" y="116204"/>
                  </a:lnTo>
                  <a:lnTo>
                    <a:pt x="215358" y="125438"/>
                  </a:lnTo>
                  <a:lnTo>
                    <a:pt x="56769" y="340740"/>
                  </a:lnTo>
                  <a:lnTo>
                    <a:pt x="55625" y="342518"/>
                  </a:lnTo>
                  <a:lnTo>
                    <a:pt x="54228" y="343662"/>
                  </a:lnTo>
                  <a:lnTo>
                    <a:pt x="52450" y="344297"/>
                  </a:lnTo>
                  <a:lnTo>
                    <a:pt x="50800" y="344931"/>
                  </a:lnTo>
                  <a:lnTo>
                    <a:pt x="48641" y="345059"/>
                  </a:lnTo>
                  <a:lnTo>
                    <a:pt x="46100" y="344677"/>
                  </a:lnTo>
                  <a:lnTo>
                    <a:pt x="43434" y="344170"/>
                  </a:lnTo>
                  <a:lnTo>
                    <a:pt x="40259" y="343026"/>
                  </a:lnTo>
                  <a:lnTo>
                    <a:pt x="36449" y="341122"/>
                  </a:lnTo>
                  <a:lnTo>
                    <a:pt x="32512" y="339216"/>
                  </a:lnTo>
                  <a:lnTo>
                    <a:pt x="2286" y="315595"/>
                  </a:lnTo>
                  <a:lnTo>
                    <a:pt x="0" y="311403"/>
                  </a:lnTo>
                  <a:lnTo>
                    <a:pt x="0" y="309625"/>
                  </a:lnTo>
                  <a:lnTo>
                    <a:pt x="126" y="307848"/>
                  </a:lnTo>
                  <a:lnTo>
                    <a:pt x="635" y="306197"/>
                  </a:lnTo>
                  <a:lnTo>
                    <a:pt x="1904" y="304418"/>
                  </a:lnTo>
                  <a:lnTo>
                    <a:pt x="200278" y="4825"/>
                  </a:lnTo>
                  <a:lnTo>
                    <a:pt x="201549" y="3048"/>
                  </a:lnTo>
                  <a:lnTo>
                    <a:pt x="202819" y="1777"/>
                  </a:lnTo>
                  <a:lnTo>
                    <a:pt x="204343" y="1015"/>
                  </a:lnTo>
                  <a:lnTo>
                    <a:pt x="205740" y="126"/>
                  </a:lnTo>
                  <a:lnTo>
                    <a:pt x="232156" y="11049"/>
                  </a:lnTo>
                  <a:lnTo>
                    <a:pt x="236982" y="14224"/>
                  </a:lnTo>
                  <a:lnTo>
                    <a:pt x="250063" y="26542"/>
                  </a:lnTo>
                  <a:lnTo>
                    <a:pt x="251206" y="28701"/>
                  </a:lnTo>
                  <a:lnTo>
                    <a:pt x="251714" y="30606"/>
                  </a:lnTo>
                  <a:lnTo>
                    <a:pt x="251714" y="32385"/>
                  </a:lnTo>
                  <a:lnTo>
                    <a:pt x="251714" y="34162"/>
                  </a:lnTo>
                  <a:lnTo>
                    <a:pt x="251078" y="35813"/>
                  </a:lnTo>
                  <a:lnTo>
                    <a:pt x="249936" y="37591"/>
                  </a:lnTo>
                  <a:lnTo>
                    <a:pt x="223647" y="77215"/>
                  </a:lnTo>
                  <a:lnTo>
                    <a:pt x="244935" y="72362"/>
                  </a:lnTo>
                  <a:lnTo>
                    <a:pt x="264795" y="69246"/>
                  </a:lnTo>
                  <a:lnTo>
                    <a:pt x="283225" y="67893"/>
                  </a:lnTo>
                  <a:lnTo>
                    <a:pt x="300227" y="68325"/>
                  </a:lnTo>
                  <a:lnTo>
                    <a:pt x="315991" y="70492"/>
                  </a:lnTo>
                  <a:lnTo>
                    <a:pt x="330708" y="74326"/>
                  </a:lnTo>
                  <a:lnTo>
                    <a:pt x="344376" y="79827"/>
                  </a:lnTo>
                  <a:lnTo>
                    <a:pt x="356997" y="86995"/>
                  </a:lnTo>
                  <a:close/>
                </a:path>
              </a:pathLst>
            </a:custGeom>
            <a:ln w="1264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11979" y="1080477"/>
              <a:ext cx="644651" cy="630974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4460720" y="1148841"/>
              <a:ext cx="520065" cy="481330"/>
            </a:xfrm>
            <a:custGeom>
              <a:avLst/>
              <a:gdLst/>
              <a:ahLst/>
              <a:cxnLst/>
              <a:rect l="l" t="t" r="r" b="b"/>
              <a:pathLst>
                <a:path w="520064" h="481330">
                  <a:moveTo>
                    <a:pt x="150268" y="0"/>
                  </a:moveTo>
                  <a:lnTo>
                    <a:pt x="112652" y="15049"/>
                  </a:lnTo>
                  <a:lnTo>
                    <a:pt x="75799" y="43434"/>
                  </a:lnTo>
                  <a:lnTo>
                    <a:pt x="47144" y="74882"/>
                  </a:lnTo>
                  <a:lnTo>
                    <a:pt x="22647" y="114831"/>
                  </a:lnTo>
                  <a:lnTo>
                    <a:pt x="6213" y="159027"/>
                  </a:lnTo>
                  <a:lnTo>
                    <a:pt x="0" y="203983"/>
                  </a:lnTo>
                  <a:lnTo>
                    <a:pt x="694" y="226329"/>
                  </a:lnTo>
                  <a:lnTo>
                    <a:pt x="9679" y="270510"/>
                  </a:lnTo>
                  <a:lnTo>
                    <a:pt x="28761" y="313467"/>
                  </a:lnTo>
                  <a:lnTo>
                    <a:pt x="57939" y="354711"/>
                  </a:lnTo>
                  <a:lnTo>
                    <a:pt x="97198" y="393509"/>
                  </a:lnTo>
                  <a:lnTo>
                    <a:pt x="146839" y="428879"/>
                  </a:lnTo>
                  <a:lnTo>
                    <a:pt x="199116" y="456612"/>
                  </a:lnTo>
                  <a:lnTo>
                    <a:pt x="249201" y="473963"/>
                  </a:lnTo>
                  <a:lnTo>
                    <a:pt x="296699" y="481202"/>
                  </a:lnTo>
                  <a:lnTo>
                    <a:pt x="319317" y="481250"/>
                  </a:lnTo>
                  <a:lnTo>
                    <a:pt x="341149" y="478917"/>
                  </a:lnTo>
                  <a:lnTo>
                    <a:pt x="382091" y="467090"/>
                  </a:lnTo>
                  <a:lnTo>
                    <a:pt x="419508" y="446024"/>
                  </a:lnTo>
                  <a:lnTo>
                    <a:pt x="452719" y="416020"/>
                  </a:lnTo>
                  <a:lnTo>
                    <a:pt x="481357" y="377444"/>
                  </a:lnTo>
                  <a:lnTo>
                    <a:pt x="500306" y="340832"/>
                  </a:lnTo>
                  <a:lnTo>
                    <a:pt x="514532" y="295300"/>
                  </a:lnTo>
                  <a:lnTo>
                    <a:pt x="519465" y="257413"/>
                  </a:lnTo>
                  <a:lnTo>
                    <a:pt x="519584" y="249555"/>
                  </a:lnTo>
                  <a:lnTo>
                    <a:pt x="519330" y="239395"/>
                  </a:lnTo>
                  <a:lnTo>
                    <a:pt x="490120" y="200025"/>
                  </a:lnTo>
                  <a:lnTo>
                    <a:pt x="461799" y="214122"/>
                  </a:lnTo>
                  <a:lnTo>
                    <a:pt x="462434" y="228504"/>
                  </a:lnTo>
                  <a:lnTo>
                    <a:pt x="458610" y="276659"/>
                  </a:lnTo>
                  <a:lnTo>
                    <a:pt x="441690" y="325149"/>
                  </a:lnTo>
                  <a:lnTo>
                    <a:pt x="413381" y="365934"/>
                  </a:lnTo>
                  <a:lnTo>
                    <a:pt x="375473" y="395075"/>
                  </a:lnTo>
                  <a:lnTo>
                    <a:pt x="330735" y="408559"/>
                  </a:lnTo>
                  <a:lnTo>
                    <a:pt x="314376" y="409465"/>
                  </a:lnTo>
                  <a:lnTo>
                    <a:pt x="297303" y="408574"/>
                  </a:lnTo>
                  <a:lnTo>
                    <a:pt x="241893" y="395108"/>
                  </a:lnTo>
                  <a:lnTo>
                    <a:pt x="202130" y="376908"/>
                  </a:lnTo>
                  <a:lnTo>
                    <a:pt x="161391" y="351752"/>
                  </a:lnTo>
                  <a:lnTo>
                    <a:pt x="126771" y="323975"/>
                  </a:lnTo>
                  <a:lnTo>
                    <a:pt x="99698" y="294511"/>
                  </a:lnTo>
                  <a:lnTo>
                    <a:pt x="73052" y="248666"/>
                  </a:lnTo>
                  <a:lnTo>
                    <a:pt x="63265" y="201928"/>
                  </a:lnTo>
                  <a:lnTo>
                    <a:pt x="63908" y="186309"/>
                  </a:lnTo>
                  <a:lnTo>
                    <a:pt x="76999" y="140338"/>
                  </a:lnTo>
                  <a:lnTo>
                    <a:pt x="102167" y="101488"/>
                  </a:lnTo>
                  <a:lnTo>
                    <a:pt x="138140" y="69707"/>
                  </a:lnTo>
                  <a:lnTo>
                    <a:pt x="176970" y="48934"/>
                  </a:lnTo>
                  <a:lnTo>
                    <a:pt x="191162" y="43434"/>
                  </a:lnTo>
                  <a:lnTo>
                    <a:pt x="196115" y="40386"/>
                  </a:lnTo>
                  <a:lnTo>
                    <a:pt x="199163" y="35306"/>
                  </a:lnTo>
                  <a:lnTo>
                    <a:pt x="199671" y="33528"/>
                  </a:lnTo>
                  <a:lnTo>
                    <a:pt x="199163" y="29718"/>
                  </a:lnTo>
                  <a:lnTo>
                    <a:pt x="164746" y="3175"/>
                  </a:lnTo>
                  <a:lnTo>
                    <a:pt x="154586" y="127"/>
                  </a:lnTo>
                  <a:lnTo>
                    <a:pt x="150268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65547" y="803135"/>
              <a:ext cx="624852" cy="661428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4792979" y="883666"/>
              <a:ext cx="534035" cy="508000"/>
            </a:xfrm>
            <a:custGeom>
              <a:avLst/>
              <a:gdLst/>
              <a:ahLst/>
              <a:cxnLst/>
              <a:rect l="l" t="t" r="r" b="b"/>
              <a:pathLst>
                <a:path w="534035" h="508000">
                  <a:moveTo>
                    <a:pt x="51054" y="0"/>
                  </a:moveTo>
                  <a:lnTo>
                    <a:pt x="23875" y="10413"/>
                  </a:lnTo>
                  <a:lnTo>
                    <a:pt x="18287" y="13462"/>
                  </a:lnTo>
                  <a:lnTo>
                    <a:pt x="0" y="33782"/>
                  </a:lnTo>
                  <a:lnTo>
                    <a:pt x="508" y="35687"/>
                  </a:lnTo>
                  <a:lnTo>
                    <a:pt x="263398" y="504825"/>
                  </a:lnTo>
                  <a:lnTo>
                    <a:pt x="264668" y="506095"/>
                  </a:lnTo>
                  <a:lnTo>
                    <a:pt x="267716" y="507746"/>
                  </a:lnTo>
                  <a:lnTo>
                    <a:pt x="269875" y="508000"/>
                  </a:lnTo>
                  <a:lnTo>
                    <a:pt x="275336" y="507364"/>
                  </a:lnTo>
                  <a:lnTo>
                    <a:pt x="314325" y="486410"/>
                  </a:lnTo>
                  <a:lnTo>
                    <a:pt x="321183" y="474345"/>
                  </a:lnTo>
                  <a:lnTo>
                    <a:pt x="320802" y="472567"/>
                  </a:lnTo>
                  <a:lnTo>
                    <a:pt x="197104" y="251587"/>
                  </a:lnTo>
                  <a:lnTo>
                    <a:pt x="201007" y="231130"/>
                  </a:lnTo>
                  <a:lnTo>
                    <a:pt x="217170" y="181356"/>
                  </a:lnTo>
                  <a:lnTo>
                    <a:pt x="241476" y="148780"/>
                  </a:lnTo>
                  <a:lnTo>
                    <a:pt x="276592" y="132498"/>
                  </a:lnTo>
                  <a:lnTo>
                    <a:pt x="284734" y="131572"/>
                  </a:lnTo>
                  <a:lnTo>
                    <a:pt x="292735" y="131637"/>
                  </a:lnTo>
                  <a:lnTo>
                    <a:pt x="329898" y="147097"/>
                  </a:lnTo>
                  <a:lnTo>
                    <a:pt x="357330" y="176641"/>
                  </a:lnTo>
                  <a:lnTo>
                    <a:pt x="475869" y="385699"/>
                  </a:lnTo>
                  <a:lnTo>
                    <a:pt x="477139" y="386969"/>
                  </a:lnTo>
                  <a:lnTo>
                    <a:pt x="480441" y="388493"/>
                  </a:lnTo>
                  <a:lnTo>
                    <a:pt x="482600" y="388747"/>
                  </a:lnTo>
                  <a:lnTo>
                    <a:pt x="487807" y="388366"/>
                  </a:lnTo>
                  <a:lnTo>
                    <a:pt x="526796" y="367411"/>
                  </a:lnTo>
                  <a:lnTo>
                    <a:pt x="533781" y="355346"/>
                  </a:lnTo>
                  <a:lnTo>
                    <a:pt x="533273" y="353568"/>
                  </a:lnTo>
                  <a:lnTo>
                    <a:pt x="425323" y="160782"/>
                  </a:lnTo>
                  <a:lnTo>
                    <a:pt x="396819" y="117490"/>
                  </a:lnTo>
                  <a:lnTo>
                    <a:pt x="367125" y="88280"/>
                  </a:lnTo>
                  <a:lnTo>
                    <a:pt x="333122" y="70903"/>
                  </a:lnTo>
                  <a:lnTo>
                    <a:pt x="294386" y="66421"/>
                  </a:lnTo>
                  <a:lnTo>
                    <a:pt x="280485" y="68109"/>
                  </a:lnTo>
                  <a:lnTo>
                    <a:pt x="235712" y="85344"/>
                  </a:lnTo>
                  <a:lnTo>
                    <a:pt x="201761" y="113740"/>
                  </a:lnTo>
                  <a:lnTo>
                    <a:pt x="176291" y="156416"/>
                  </a:lnTo>
                  <a:lnTo>
                    <a:pt x="164211" y="193039"/>
                  </a:lnTo>
                  <a:lnTo>
                    <a:pt x="58039" y="3429"/>
                  </a:lnTo>
                  <a:lnTo>
                    <a:pt x="56642" y="2159"/>
                  </a:lnTo>
                  <a:lnTo>
                    <a:pt x="53212" y="381"/>
                  </a:lnTo>
                  <a:lnTo>
                    <a:pt x="51054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50179" y="528815"/>
              <a:ext cx="515124" cy="725436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5306314" y="585144"/>
              <a:ext cx="403225" cy="603885"/>
            </a:xfrm>
            <a:custGeom>
              <a:avLst/>
              <a:gdLst/>
              <a:ahLst/>
              <a:cxnLst/>
              <a:rect l="l" t="t" r="r" b="b"/>
              <a:pathLst>
                <a:path w="403225" h="603885">
                  <a:moveTo>
                    <a:pt x="51815" y="246705"/>
                  </a:moveTo>
                  <a:lnTo>
                    <a:pt x="48387" y="246959"/>
                  </a:lnTo>
                  <a:lnTo>
                    <a:pt x="44196" y="247848"/>
                  </a:lnTo>
                  <a:lnTo>
                    <a:pt x="40005" y="248610"/>
                  </a:lnTo>
                  <a:lnTo>
                    <a:pt x="2159" y="264485"/>
                  </a:lnTo>
                  <a:lnTo>
                    <a:pt x="0" y="269565"/>
                  </a:lnTo>
                  <a:lnTo>
                    <a:pt x="0" y="271470"/>
                  </a:lnTo>
                  <a:lnTo>
                    <a:pt x="64643" y="481909"/>
                  </a:lnTo>
                  <a:lnTo>
                    <a:pt x="83448" y="530576"/>
                  </a:lnTo>
                  <a:lnTo>
                    <a:pt x="106314" y="565427"/>
                  </a:lnTo>
                  <a:lnTo>
                    <a:pt x="135967" y="589803"/>
                  </a:lnTo>
                  <a:lnTo>
                    <a:pt x="172847" y="602305"/>
                  </a:lnTo>
                  <a:lnTo>
                    <a:pt x="186753" y="603547"/>
                  </a:lnTo>
                  <a:lnTo>
                    <a:pt x="201612" y="602908"/>
                  </a:lnTo>
                  <a:lnTo>
                    <a:pt x="248525" y="590623"/>
                  </a:lnTo>
                  <a:lnTo>
                    <a:pt x="287655" y="563316"/>
                  </a:lnTo>
                  <a:lnTo>
                    <a:pt x="305876" y="541541"/>
                  </a:lnTo>
                  <a:lnTo>
                    <a:pt x="204358" y="541541"/>
                  </a:lnTo>
                  <a:lnTo>
                    <a:pt x="196214" y="540710"/>
                  </a:lnTo>
                  <a:lnTo>
                    <a:pt x="161226" y="522301"/>
                  </a:lnTo>
                  <a:lnTo>
                    <a:pt x="134810" y="480845"/>
                  </a:lnTo>
                  <a:lnTo>
                    <a:pt x="63373" y="252039"/>
                  </a:lnTo>
                  <a:lnTo>
                    <a:pt x="62357" y="250388"/>
                  </a:lnTo>
                  <a:lnTo>
                    <a:pt x="60960" y="249372"/>
                  </a:lnTo>
                  <a:lnTo>
                    <a:pt x="59436" y="248229"/>
                  </a:lnTo>
                  <a:lnTo>
                    <a:pt x="57403" y="247467"/>
                  </a:lnTo>
                  <a:lnTo>
                    <a:pt x="51815" y="246705"/>
                  </a:lnTo>
                  <a:close/>
                </a:path>
                <a:path w="403225" h="603885">
                  <a:moveTo>
                    <a:pt x="393800" y="498292"/>
                  </a:moveTo>
                  <a:lnTo>
                    <a:pt x="331088" y="498292"/>
                  </a:lnTo>
                  <a:lnTo>
                    <a:pt x="345694" y="545663"/>
                  </a:lnTo>
                  <a:lnTo>
                    <a:pt x="355726" y="551124"/>
                  </a:lnTo>
                  <a:lnTo>
                    <a:pt x="358901" y="550997"/>
                  </a:lnTo>
                  <a:lnTo>
                    <a:pt x="396875" y="538424"/>
                  </a:lnTo>
                  <a:lnTo>
                    <a:pt x="402971" y="529915"/>
                  </a:lnTo>
                  <a:lnTo>
                    <a:pt x="402853" y="527756"/>
                  </a:lnTo>
                  <a:lnTo>
                    <a:pt x="393800" y="498292"/>
                  </a:lnTo>
                  <a:close/>
                </a:path>
                <a:path w="403225" h="603885">
                  <a:moveTo>
                    <a:pt x="284607" y="175204"/>
                  </a:moveTo>
                  <a:lnTo>
                    <a:pt x="246252" y="185745"/>
                  </a:lnTo>
                  <a:lnTo>
                    <a:pt x="233299" y="196413"/>
                  </a:lnTo>
                  <a:lnTo>
                    <a:pt x="232790" y="198064"/>
                  </a:lnTo>
                  <a:lnTo>
                    <a:pt x="232918" y="199969"/>
                  </a:lnTo>
                  <a:lnTo>
                    <a:pt x="307213" y="442031"/>
                  </a:lnTo>
                  <a:lnTo>
                    <a:pt x="298902" y="461293"/>
                  </a:lnTo>
                  <a:lnTo>
                    <a:pt x="272541" y="506674"/>
                  </a:lnTo>
                  <a:lnTo>
                    <a:pt x="241984" y="533231"/>
                  </a:lnTo>
                  <a:lnTo>
                    <a:pt x="204358" y="541541"/>
                  </a:lnTo>
                  <a:lnTo>
                    <a:pt x="305876" y="541541"/>
                  </a:lnTo>
                  <a:lnTo>
                    <a:pt x="310515" y="535233"/>
                  </a:lnTo>
                  <a:lnTo>
                    <a:pt x="321087" y="517864"/>
                  </a:lnTo>
                  <a:lnTo>
                    <a:pt x="331088" y="498292"/>
                  </a:lnTo>
                  <a:lnTo>
                    <a:pt x="393800" y="498292"/>
                  </a:lnTo>
                  <a:lnTo>
                    <a:pt x="296163" y="180538"/>
                  </a:lnTo>
                  <a:lnTo>
                    <a:pt x="287274" y="175712"/>
                  </a:lnTo>
                  <a:lnTo>
                    <a:pt x="284607" y="175204"/>
                  </a:lnTo>
                  <a:close/>
                </a:path>
                <a:path w="403225" h="603885">
                  <a:moveTo>
                    <a:pt x="160426" y="38044"/>
                  </a:moveTo>
                  <a:lnTo>
                    <a:pt x="90043" y="38044"/>
                  </a:lnTo>
                  <a:lnTo>
                    <a:pt x="97662" y="38806"/>
                  </a:lnTo>
                  <a:lnTo>
                    <a:pt x="103759" y="43251"/>
                  </a:lnTo>
                  <a:lnTo>
                    <a:pt x="119761" y="78557"/>
                  </a:lnTo>
                  <a:lnTo>
                    <a:pt x="117983" y="85415"/>
                  </a:lnTo>
                  <a:lnTo>
                    <a:pt x="116205" y="92400"/>
                  </a:lnTo>
                  <a:lnTo>
                    <a:pt x="110871" y="97226"/>
                  </a:lnTo>
                  <a:lnTo>
                    <a:pt x="101981" y="100020"/>
                  </a:lnTo>
                  <a:lnTo>
                    <a:pt x="91566" y="103068"/>
                  </a:lnTo>
                  <a:lnTo>
                    <a:pt x="86740" y="105989"/>
                  </a:lnTo>
                  <a:lnTo>
                    <a:pt x="80899" y="113355"/>
                  </a:lnTo>
                  <a:lnTo>
                    <a:pt x="80772" y="118816"/>
                  </a:lnTo>
                  <a:lnTo>
                    <a:pt x="83185" y="126182"/>
                  </a:lnTo>
                  <a:lnTo>
                    <a:pt x="95250" y="162631"/>
                  </a:lnTo>
                  <a:lnTo>
                    <a:pt x="96647" y="166949"/>
                  </a:lnTo>
                  <a:lnTo>
                    <a:pt x="99187" y="169489"/>
                  </a:lnTo>
                  <a:lnTo>
                    <a:pt x="106934" y="171013"/>
                  </a:lnTo>
                  <a:lnTo>
                    <a:pt x="112902" y="170124"/>
                  </a:lnTo>
                  <a:lnTo>
                    <a:pt x="121031" y="167584"/>
                  </a:lnTo>
                  <a:lnTo>
                    <a:pt x="128650" y="165298"/>
                  </a:lnTo>
                  <a:lnTo>
                    <a:pt x="133858" y="162631"/>
                  </a:lnTo>
                  <a:lnTo>
                    <a:pt x="136525" y="159710"/>
                  </a:lnTo>
                  <a:lnTo>
                    <a:pt x="139319" y="156789"/>
                  </a:lnTo>
                  <a:lnTo>
                    <a:pt x="140208" y="153360"/>
                  </a:lnTo>
                  <a:lnTo>
                    <a:pt x="139319" y="149423"/>
                  </a:lnTo>
                  <a:lnTo>
                    <a:pt x="132334" y="124023"/>
                  </a:lnTo>
                  <a:lnTo>
                    <a:pt x="142311" y="117875"/>
                  </a:lnTo>
                  <a:lnTo>
                    <a:pt x="166219" y="82573"/>
                  </a:lnTo>
                  <a:lnTo>
                    <a:pt x="167481" y="71381"/>
                  </a:lnTo>
                  <a:lnTo>
                    <a:pt x="166600" y="59332"/>
                  </a:lnTo>
                  <a:lnTo>
                    <a:pt x="163575" y="46426"/>
                  </a:lnTo>
                  <a:lnTo>
                    <a:pt x="161339" y="40062"/>
                  </a:lnTo>
                  <a:lnTo>
                    <a:pt x="160426" y="38044"/>
                  </a:lnTo>
                  <a:close/>
                </a:path>
                <a:path w="403225" h="603885">
                  <a:moveTo>
                    <a:pt x="99089" y="0"/>
                  </a:moveTo>
                  <a:lnTo>
                    <a:pt x="61150" y="9374"/>
                  </a:lnTo>
                  <a:lnTo>
                    <a:pt x="30352" y="31059"/>
                  </a:lnTo>
                  <a:lnTo>
                    <a:pt x="28321" y="33345"/>
                  </a:lnTo>
                  <a:lnTo>
                    <a:pt x="26924" y="35123"/>
                  </a:lnTo>
                  <a:lnTo>
                    <a:pt x="25400" y="36774"/>
                  </a:lnTo>
                  <a:lnTo>
                    <a:pt x="24511" y="38425"/>
                  </a:lnTo>
                  <a:lnTo>
                    <a:pt x="23495" y="41473"/>
                  </a:lnTo>
                  <a:lnTo>
                    <a:pt x="23426" y="43251"/>
                  </a:lnTo>
                  <a:lnTo>
                    <a:pt x="23749" y="44648"/>
                  </a:lnTo>
                  <a:lnTo>
                    <a:pt x="37578" y="68955"/>
                  </a:lnTo>
                  <a:lnTo>
                    <a:pt x="42672" y="68905"/>
                  </a:lnTo>
                  <a:lnTo>
                    <a:pt x="45974" y="67889"/>
                  </a:lnTo>
                  <a:lnTo>
                    <a:pt x="48640" y="66111"/>
                  </a:lnTo>
                  <a:lnTo>
                    <a:pt x="52705" y="61285"/>
                  </a:lnTo>
                  <a:lnTo>
                    <a:pt x="54414" y="59332"/>
                  </a:lnTo>
                  <a:lnTo>
                    <a:pt x="55752" y="58237"/>
                  </a:lnTo>
                  <a:lnTo>
                    <a:pt x="58293" y="55697"/>
                  </a:lnTo>
                  <a:lnTo>
                    <a:pt x="61722" y="52649"/>
                  </a:lnTo>
                  <a:lnTo>
                    <a:pt x="65786" y="48966"/>
                  </a:lnTo>
                  <a:lnTo>
                    <a:pt x="69976" y="45410"/>
                  </a:lnTo>
                  <a:lnTo>
                    <a:pt x="75057" y="42616"/>
                  </a:lnTo>
                  <a:lnTo>
                    <a:pt x="90043" y="38044"/>
                  </a:lnTo>
                  <a:lnTo>
                    <a:pt x="160426" y="38044"/>
                  </a:lnTo>
                  <a:lnTo>
                    <a:pt x="158638" y="34091"/>
                  </a:lnTo>
                  <a:lnTo>
                    <a:pt x="127113" y="4411"/>
                  </a:lnTo>
                  <a:lnTo>
                    <a:pt x="106807" y="71"/>
                  </a:lnTo>
                  <a:lnTo>
                    <a:pt x="99089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79591" y="454126"/>
              <a:ext cx="547090" cy="676681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5946608" y="492887"/>
              <a:ext cx="374650" cy="574040"/>
            </a:xfrm>
            <a:custGeom>
              <a:avLst/>
              <a:gdLst/>
              <a:ahLst/>
              <a:cxnLst/>
              <a:rect l="l" t="t" r="r" b="b"/>
              <a:pathLst>
                <a:path w="374650" h="574040">
                  <a:moveTo>
                    <a:pt x="154432" y="179528"/>
                  </a:moveTo>
                  <a:lnTo>
                    <a:pt x="103751" y="186467"/>
                  </a:lnTo>
                  <a:lnTo>
                    <a:pt x="60384" y="208549"/>
                  </a:lnTo>
                  <a:lnTo>
                    <a:pt x="28487" y="243839"/>
                  </a:lnTo>
                  <a:lnTo>
                    <a:pt x="8431" y="291060"/>
                  </a:lnTo>
                  <a:lnTo>
                    <a:pt x="1524" y="328775"/>
                  </a:lnTo>
                  <a:lnTo>
                    <a:pt x="0" y="370772"/>
                  </a:lnTo>
                  <a:lnTo>
                    <a:pt x="1309" y="393318"/>
                  </a:lnTo>
                  <a:lnTo>
                    <a:pt x="6453" y="431450"/>
                  </a:lnTo>
                  <a:lnTo>
                    <a:pt x="21361" y="483653"/>
                  </a:lnTo>
                  <a:lnTo>
                    <a:pt x="45632" y="526034"/>
                  </a:lnTo>
                  <a:lnTo>
                    <a:pt x="80315" y="556412"/>
                  </a:lnTo>
                  <a:lnTo>
                    <a:pt x="125991" y="572611"/>
                  </a:lnTo>
                  <a:lnTo>
                    <a:pt x="143779" y="574020"/>
                  </a:lnTo>
                  <a:lnTo>
                    <a:pt x="162853" y="573404"/>
                  </a:lnTo>
                  <a:lnTo>
                    <a:pt x="213074" y="559563"/>
                  </a:lnTo>
                  <a:lnTo>
                    <a:pt x="256230" y="527843"/>
                  </a:lnTo>
                  <a:lnTo>
                    <a:pt x="267017" y="516639"/>
                  </a:lnTo>
                  <a:lnTo>
                    <a:pt x="157255" y="516639"/>
                  </a:lnTo>
                  <a:lnTo>
                    <a:pt x="145788" y="515302"/>
                  </a:lnTo>
                  <a:lnTo>
                    <a:pt x="109085" y="494903"/>
                  </a:lnTo>
                  <a:lnTo>
                    <a:pt x="84970" y="457120"/>
                  </a:lnTo>
                  <a:lnTo>
                    <a:pt x="72001" y="407527"/>
                  </a:lnTo>
                  <a:lnTo>
                    <a:pt x="68008" y="367986"/>
                  </a:lnTo>
                  <a:lnTo>
                    <a:pt x="67889" y="355219"/>
                  </a:lnTo>
                  <a:lnTo>
                    <a:pt x="68389" y="342546"/>
                  </a:lnTo>
                  <a:lnTo>
                    <a:pt x="77545" y="295120"/>
                  </a:lnTo>
                  <a:lnTo>
                    <a:pt x="99847" y="258177"/>
                  </a:lnTo>
                  <a:lnTo>
                    <a:pt x="137023" y="237398"/>
                  </a:lnTo>
                  <a:lnTo>
                    <a:pt x="319936" y="235666"/>
                  </a:lnTo>
                  <a:lnTo>
                    <a:pt x="319024" y="224662"/>
                  </a:lnTo>
                  <a:lnTo>
                    <a:pt x="252515" y="224662"/>
                  </a:lnTo>
                  <a:lnTo>
                    <a:pt x="238728" y="213354"/>
                  </a:lnTo>
                  <a:lnTo>
                    <a:pt x="224988" y="203628"/>
                  </a:lnTo>
                  <a:lnTo>
                    <a:pt x="211296" y="195498"/>
                  </a:lnTo>
                  <a:lnTo>
                    <a:pt x="197651" y="188975"/>
                  </a:lnTo>
                  <a:lnTo>
                    <a:pt x="183769" y="184048"/>
                  </a:lnTo>
                  <a:lnTo>
                    <a:pt x="169362" y="180895"/>
                  </a:lnTo>
                  <a:lnTo>
                    <a:pt x="154432" y="179528"/>
                  </a:lnTo>
                  <a:close/>
                </a:path>
                <a:path w="374650" h="574040">
                  <a:moveTo>
                    <a:pt x="341699" y="498221"/>
                  </a:moveTo>
                  <a:lnTo>
                    <a:pt x="282741" y="498221"/>
                  </a:lnTo>
                  <a:lnTo>
                    <a:pt x="286850" y="547735"/>
                  </a:lnTo>
                  <a:lnTo>
                    <a:pt x="307252" y="556005"/>
                  </a:lnTo>
                  <a:lnTo>
                    <a:pt x="311951" y="555878"/>
                  </a:lnTo>
                  <a:lnTo>
                    <a:pt x="317539" y="555371"/>
                  </a:lnTo>
                  <a:lnTo>
                    <a:pt x="322873" y="554989"/>
                  </a:lnTo>
                  <a:lnTo>
                    <a:pt x="327318" y="554354"/>
                  </a:lnTo>
                  <a:lnTo>
                    <a:pt x="331001" y="553465"/>
                  </a:lnTo>
                  <a:lnTo>
                    <a:pt x="334684" y="552703"/>
                  </a:lnTo>
                  <a:lnTo>
                    <a:pt x="337605" y="551688"/>
                  </a:lnTo>
                  <a:lnTo>
                    <a:pt x="341923" y="549401"/>
                  </a:lnTo>
                  <a:lnTo>
                    <a:pt x="343447" y="548004"/>
                  </a:lnTo>
                  <a:lnTo>
                    <a:pt x="344209" y="546353"/>
                  </a:lnTo>
                  <a:lnTo>
                    <a:pt x="345098" y="544702"/>
                  </a:lnTo>
                  <a:lnTo>
                    <a:pt x="345175" y="540154"/>
                  </a:lnTo>
                  <a:lnTo>
                    <a:pt x="341699" y="498221"/>
                  </a:lnTo>
                  <a:close/>
                </a:path>
                <a:path w="374650" h="574040">
                  <a:moveTo>
                    <a:pt x="319936" y="235666"/>
                  </a:moveTo>
                  <a:lnTo>
                    <a:pt x="162528" y="235666"/>
                  </a:lnTo>
                  <a:lnTo>
                    <a:pt x="176029" y="237823"/>
                  </a:lnTo>
                  <a:lnTo>
                    <a:pt x="189388" y="242194"/>
                  </a:lnTo>
                  <a:lnTo>
                    <a:pt x="229719" y="268112"/>
                  </a:lnTo>
                  <a:lnTo>
                    <a:pt x="258357" y="295148"/>
                  </a:lnTo>
                  <a:lnTo>
                    <a:pt x="270168" y="437514"/>
                  </a:lnTo>
                  <a:lnTo>
                    <a:pt x="263284" y="447514"/>
                  </a:lnTo>
                  <a:lnTo>
                    <a:pt x="237035" y="479748"/>
                  </a:lnTo>
                  <a:lnTo>
                    <a:pt x="206541" y="504872"/>
                  </a:lnTo>
                  <a:lnTo>
                    <a:pt x="169711" y="516382"/>
                  </a:lnTo>
                  <a:lnTo>
                    <a:pt x="157255" y="516639"/>
                  </a:lnTo>
                  <a:lnTo>
                    <a:pt x="267017" y="516639"/>
                  </a:lnTo>
                  <a:lnTo>
                    <a:pt x="269688" y="513865"/>
                  </a:lnTo>
                  <a:lnTo>
                    <a:pt x="282741" y="498221"/>
                  </a:lnTo>
                  <a:lnTo>
                    <a:pt x="341699" y="498221"/>
                  </a:lnTo>
                  <a:lnTo>
                    <a:pt x="319936" y="235666"/>
                  </a:lnTo>
                  <a:close/>
                </a:path>
                <a:path w="374650" h="574040">
                  <a:moveTo>
                    <a:pt x="310118" y="117221"/>
                  </a:moveTo>
                  <a:lnTo>
                    <a:pt x="243625" y="117221"/>
                  </a:lnTo>
                  <a:lnTo>
                    <a:pt x="252515" y="224662"/>
                  </a:lnTo>
                  <a:lnTo>
                    <a:pt x="319024" y="224662"/>
                  </a:lnTo>
                  <a:lnTo>
                    <a:pt x="310118" y="117221"/>
                  </a:lnTo>
                  <a:close/>
                </a:path>
                <a:path w="374650" h="574040">
                  <a:moveTo>
                    <a:pt x="278931" y="0"/>
                  </a:moveTo>
                  <a:lnTo>
                    <a:pt x="238672" y="7365"/>
                  </a:lnTo>
                  <a:lnTo>
                    <a:pt x="235243" y="16128"/>
                  </a:lnTo>
                  <a:lnTo>
                    <a:pt x="239307" y="65532"/>
                  </a:lnTo>
                  <a:lnTo>
                    <a:pt x="141898" y="73533"/>
                  </a:lnTo>
                  <a:lnTo>
                    <a:pt x="132500" y="80010"/>
                  </a:lnTo>
                  <a:lnTo>
                    <a:pt x="131484" y="82168"/>
                  </a:lnTo>
                  <a:lnTo>
                    <a:pt x="130849" y="84962"/>
                  </a:lnTo>
                  <a:lnTo>
                    <a:pt x="130552" y="88900"/>
                  </a:lnTo>
                  <a:lnTo>
                    <a:pt x="130468" y="95758"/>
                  </a:lnTo>
                  <a:lnTo>
                    <a:pt x="130849" y="100584"/>
                  </a:lnTo>
                  <a:lnTo>
                    <a:pt x="131230" y="105028"/>
                  </a:lnTo>
                  <a:lnTo>
                    <a:pt x="131865" y="108965"/>
                  </a:lnTo>
                  <a:lnTo>
                    <a:pt x="132627" y="112140"/>
                  </a:lnTo>
                  <a:lnTo>
                    <a:pt x="133389" y="115442"/>
                  </a:lnTo>
                  <a:lnTo>
                    <a:pt x="134532" y="118110"/>
                  </a:lnTo>
                  <a:lnTo>
                    <a:pt x="135929" y="120141"/>
                  </a:lnTo>
                  <a:lnTo>
                    <a:pt x="137199" y="122174"/>
                  </a:lnTo>
                  <a:lnTo>
                    <a:pt x="138723" y="123571"/>
                  </a:lnTo>
                  <a:lnTo>
                    <a:pt x="140374" y="124333"/>
                  </a:lnTo>
                  <a:lnTo>
                    <a:pt x="142152" y="125222"/>
                  </a:lnTo>
                  <a:lnTo>
                    <a:pt x="144057" y="125475"/>
                  </a:lnTo>
                  <a:lnTo>
                    <a:pt x="146089" y="125349"/>
                  </a:lnTo>
                  <a:lnTo>
                    <a:pt x="243625" y="117221"/>
                  </a:lnTo>
                  <a:lnTo>
                    <a:pt x="310118" y="117221"/>
                  </a:lnTo>
                  <a:lnTo>
                    <a:pt x="309665" y="111760"/>
                  </a:lnTo>
                  <a:lnTo>
                    <a:pt x="363386" y="107314"/>
                  </a:lnTo>
                  <a:lnTo>
                    <a:pt x="365545" y="107187"/>
                  </a:lnTo>
                  <a:lnTo>
                    <a:pt x="367196" y="106552"/>
                  </a:lnTo>
                  <a:lnTo>
                    <a:pt x="374435" y="88900"/>
                  </a:lnTo>
                  <a:lnTo>
                    <a:pt x="374308" y="84962"/>
                  </a:lnTo>
                  <a:lnTo>
                    <a:pt x="368678" y="60071"/>
                  </a:lnTo>
                  <a:lnTo>
                    <a:pt x="305347" y="60071"/>
                  </a:lnTo>
                  <a:lnTo>
                    <a:pt x="301283" y="10667"/>
                  </a:lnTo>
                  <a:lnTo>
                    <a:pt x="301156" y="8889"/>
                  </a:lnTo>
                  <a:lnTo>
                    <a:pt x="300394" y="7112"/>
                  </a:lnTo>
                  <a:lnTo>
                    <a:pt x="298997" y="5461"/>
                  </a:lnTo>
                  <a:lnTo>
                    <a:pt x="297727" y="3810"/>
                  </a:lnTo>
                  <a:lnTo>
                    <a:pt x="283249" y="380"/>
                  </a:lnTo>
                  <a:lnTo>
                    <a:pt x="278931" y="0"/>
                  </a:lnTo>
                  <a:close/>
                </a:path>
                <a:path w="374650" h="574040">
                  <a:moveTo>
                    <a:pt x="360846" y="55499"/>
                  </a:moveTo>
                  <a:lnTo>
                    <a:pt x="358687" y="55625"/>
                  </a:lnTo>
                  <a:lnTo>
                    <a:pt x="305347" y="60071"/>
                  </a:lnTo>
                  <a:lnTo>
                    <a:pt x="368678" y="60071"/>
                  </a:lnTo>
                  <a:lnTo>
                    <a:pt x="367577" y="58420"/>
                  </a:lnTo>
                  <a:lnTo>
                    <a:pt x="366053" y="57023"/>
                  </a:lnTo>
                  <a:lnTo>
                    <a:pt x="364402" y="56387"/>
                  </a:lnTo>
                  <a:lnTo>
                    <a:pt x="362751" y="55625"/>
                  </a:lnTo>
                  <a:lnTo>
                    <a:pt x="360846" y="55499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36791" y="484632"/>
              <a:ext cx="281889" cy="617220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6422390" y="517144"/>
              <a:ext cx="87630" cy="532130"/>
            </a:xfrm>
            <a:custGeom>
              <a:avLst/>
              <a:gdLst/>
              <a:ahLst/>
              <a:cxnLst/>
              <a:rect l="l" t="t" r="r" b="b"/>
              <a:pathLst>
                <a:path w="87629" h="532130">
                  <a:moveTo>
                    <a:pt x="37211" y="147827"/>
                  </a:moveTo>
                  <a:lnTo>
                    <a:pt x="10485" y="161416"/>
                  </a:lnTo>
                  <a:lnTo>
                    <a:pt x="0" y="518667"/>
                  </a:lnTo>
                  <a:lnTo>
                    <a:pt x="0" y="520826"/>
                  </a:lnTo>
                  <a:lnTo>
                    <a:pt x="381" y="522604"/>
                  </a:lnTo>
                  <a:lnTo>
                    <a:pt x="39115" y="532129"/>
                  </a:lnTo>
                  <a:lnTo>
                    <a:pt x="44576" y="532002"/>
                  </a:lnTo>
                  <a:lnTo>
                    <a:pt x="76326" y="161416"/>
                  </a:lnTo>
                  <a:lnTo>
                    <a:pt x="76454" y="159511"/>
                  </a:lnTo>
                  <a:lnTo>
                    <a:pt x="43561" y="148081"/>
                  </a:lnTo>
                  <a:lnTo>
                    <a:pt x="37211" y="147827"/>
                  </a:lnTo>
                  <a:close/>
                </a:path>
                <a:path w="87629" h="532130">
                  <a:moveTo>
                    <a:pt x="48260" y="0"/>
                  </a:moveTo>
                  <a:lnTo>
                    <a:pt x="11775" y="12392"/>
                  </a:lnTo>
                  <a:lnTo>
                    <a:pt x="6096" y="38734"/>
                  </a:lnTo>
                  <a:lnTo>
                    <a:pt x="6286" y="49186"/>
                  </a:lnTo>
                  <a:lnTo>
                    <a:pt x="34540" y="78154"/>
                  </a:lnTo>
                  <a:lnTo>
                    <a:pt x="45212" y="78993"/>
                  </a:lnTo>
                  <a:lnTo>
                    <a:pt x="56096" y="78805"/>
                  </a:lnTo>
                  <a:lnTo>
                    <a:pt x="86617" y="50926"/>
                  </a:lnTo>
                  <a:lnTo>
                    <a:pt x="87503" y="40258"/>
                  </a:lnTo>
                  <a:lnTo>
                    <a:pt x="87239" y="29807"/>
                  </a:lnTo>
                  <a:lnTo>
                    <a:pt x="58949" y="785"/>
                  </a:lnTo>
                  <a:lnTo>
                    <a:pt x="48260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519671" y="422135"/>
              <a:ext cx="598931" cy="734580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6596080" y="458343"/>
              <a:ext cx="407034" cy="626745"/>
            </a:xfrm>
            <a:custGeom>
              <a:avLst/>
              <a:gdLst/>
              <a:ahLst/>
              <a:cxnLst/>
              <a:rect l="l" t="t" r="r" b="b"/>
              <a:pathLst>
                <a:path w="407034" h="626744">
                  <a:moveTo>
                    <a:pt x="167685" y="229377"/>
                  </a:moveTo>
                  <a:lnTo>
                    <a:pt x="116248" y="239508"/>
                  </a:lnTo>
                  <a:lnTo>
                    <a:pt x="72689" y="264922"/>
                  </a:lnTo>
                  <a:lnTo>
                    <a:pt x="38185" y="305016"/>
                  </a:lnTo>
                  <a:lnTo>
                    <a:pt x="20754" y="339590"/>
                  </a:lnTo>
                  <a:lnTo>
                    <a:pt x="8372" y="379785"/>
                  </a:lnTo>
                  <a:lnTo>
                    <a:pt x="1206" y="425358"/>
                  </a:lnTo>
                  <a:lnTo>
                    <a:pt x="0" y="446405"/>
                  </a:lnTo>
                  <a:lnTo>
                    <a:pt x="35" y="453263"/>
                  </a:lnTo>
                  <a:lnTo>
                    <a:pt x="6018" y="506519"/>
                  </a:lnTo>
                  <a:lnTo>
                    <a:pt x="26842" y="553847"/>
                  </a:lnTo>
                  <a:lnTo>
                    <a:pt x="61811" y="589422"/>
                  </a:lnTo>
                  <a:lnTo>
                    <a:pt x="110757" y="613552"/>
                  </a:lnTo>
                  <a:lnTo>
                    <a:pt x="151302" y="623062"/>
                  </a:lnTo>
                  <a:lnTo>
                    <a:pt x="199435" y="626745"/>
                  </a:lnTo>
                  <a:lnTo>
                    <a:pt x="210554" y="626512"/>
                  </a:lnTo>
                  <a:lnTo>
                    <a:pt x="248531" y="623339"/>
                  </a:lnTo>
                  <a:lnTo>
                    <a:pt x="283128" y="613918"/>
                  </a:lnTo>
                  <a:lnTo>
                    <a:pt x="284779" y="612775"/>
                  </a:lnTo>
                  <a:lnTo>
                    <a:pt x="286176" y="611378"/>
                  </a:lnTo>
                  <a:lnTo>
                    <a:pt x="287319" y="609981"/>
                  </a:lnTo>
                  <a:lnTo>
                    <a:pt x="288589" y="608584"/>
                  </a:lnTo>
                  <a:lnTo>
                    <a:pt x="289520" y="606827"/>
                  </a:lnTo>
                  <a:lnTo>
                    <a:pt x="290240" y="605028"/>
                  </a:lnTo>
                  <a:lnTo>
                    <a:pt x="290875" y="603123"/>
                  </a:lnTo>
                  <a:lnTo>
                    <a:pt x="291510" y="600837"/>
                  </a:lnTo>
                  <a:lnTo>
                    <a:pt x="292272" y="598424"/>
                  </a:lnTo>
                  <a:lnTo>
                    <a:pt x="292907" y="596011"/>
                  </a:lnTo>
                  <a:lnTo>
                    <a:pt x="293415" y="593090"/>
                  </a:lnTo>
                  <a:lnTo>
                    <a:pt x="294088" y="589422"/>
                  </a:lnTo>
                  <a:lnTo>
                    <a:pt x="294812" y="584835"/>
                  </a:lnTo>
                  <a:lnTo>
                    <a:pt x="295193" y="580898"/>
                  </a:lnTo>
                  <a:lnTo>
                    <a:pt x="295443" y="574280"/>
                  </a:lnTo>
                  <a:lnTo>
                    <a:pt x="201052" y="574280"/>
                  </a:lnTo>
                  <a:lnTo>
                    <a:pt x="189894" y="573865"/>
                  </a:lnTo>
                  <a:lnTo>
                    <a:pt x="150397" y="568148"/>
                  </a:lnTo>
                  <a:lnTo>
                    <a:pt x="112821" y="553593"/>
                  </a:lnTo>
                  <a:lnTo>
                    <a:pt x="80817" y="521843"/>
                  </a:lnTo>
                  <a:lnTo>
                    <a:pt x="67355" y="478155"/>
                  </a:lnTo>
                  <a:lnTo>
                    <a:pt x="66714" y="465538"/>
                  </a:lnTo>
                  <a:lnTo>
                    <a:pt x="66895" y="452278"/>
                  </a:lnTo>
                  <a:lnTo>
                    <a:pt x="67909" y="438400"/>
                  </a:lnTo>
                  <a:lnTo>
                    <a:pt x="69768" y="423926"/>
                  </a:lnTo>
                  <a:lnTo>
                    <a:pt x="335372" y="423926"/>
                  </a:lnTo>
                  <a:lnTo>
                    <a:pt x="337417" y="407138"/>
                  </a:lnTo>
                  <a:lnTo>
                    <a:pt x="337450" y="406527"/>
                  </a:lnTo>
                  <a:lnTo>
                    <a:pt x="270936" y="406527"/>
                  </a:lnTo>
                  <a:lnTo>
                    <a:pt x="77261" y="376174"/>
                  </a:lnTo>
                  <a:lnTo>
                    <a:pt x="91358" y="335788"/>
                  </a:lnTo>
                  <a:lnTo>
                    <a:pt x="115869" y="303911"/>
                  </a:lnTo>
                  <a:lnTo>
                    <a:pt x="150159" y="284607"/>
                  </a:lnTo>
                  <a:lnTo>
                    <a:pt x="171035" y="280876"/>
                  </a:lnTo>
                  <a:lnTo>
                    <a:pt x="302758" y="280876"/>
                  </a:lnTo>
                  <a:lnTo>
                    <a:pt x="298781" y="276304"/>
                  </a:lnTo>
                  <a:lnTo>
                    <a:pt x="259964" y="248098"/>
                  </a:lnTo>
                  <a:lnTo>
                    <a:pt x="205404" y="231775"/>
                  </a:lnTo>
                  <a:lnTo>
                    <a:pt x="186211" y="229653"/>
                  </a:lnTo>
                  <a:lnTo>
                    <a:pt x="167685" y="229377"/>
                  </a:lnTo>
                  <a:close/>
                </a:path>
                <a:path w="407034" h="626744">
                  <a:moveTo>
                    <a:pt x="284144" y="562229"/>
                  </a:moveTo>
                  <a:lnTo>
                    <a:pt x="279191" y="562864"/>
                  </a:lnTo>
                  <a:lnTo>
                    <a:pt x="272587" y="564642"/>
                  </a:lnTo>
                  <a:lnTo>
                    <a:pt x="267227" y="565997"/>
                  </a:lnTo>
                  <a:lnTo>
                    <a:pt x="221507" y="573444"/>
                  </a:lnTo>
                  <a:lnTo>
                    <a:pt x="201052" y="574280"/>
                  </a:lnTo>
                  <a:lnTo>
                    <a:pt x="295443" y="574280"/>
                  </a:lnTo>
                  <a:lnTo>
                    <a:pt x="287319" y="562737"/>
                  </a:lnTo>
                  <a:lnTo>
                    <a:pt x="284144" y="562229"/>
                  </a:lnTo>
                  <a:close/>
                </a:path>
                <a:path w="407034" h="626744">
                  <a:moveTo>
                    <a:pt x="335372" y="423926"/>
                  </a:moveTo>
                  <a:lnTo>
                    <a:pt x="69768" y="423926"/>
                  </a:lnTo>
                  <a:lnTo>
                    <a:pt x="310179" y="461645"/>
                  </a:lnTo>
                  <a:lnTo>
                    <a:pt x="335325" y="424307"/>
                  </a:lnTo>
                  <a:lnTo>
                    <a:pt x="335372" y="423926"/>
                  </a:lnTo>
                  <a:close/>
                </a:path>
                <a:path w="407034" h="626744">
                  <a:moveTo>
                    <a:pt x="302758" y="280876"/>
                  </a:moveTo>
                  <a:lnTo>
                    <a:pt x="171035" y="280876"/>
                  </a:lnTo>
                  <a:lnTo>
                    <a:pt x="182288" y="280910"/>
                  </a:lnTo>
                  <a:lnTo>
                    <a:pt x="194101" y="282194"/>
                  </a:lnTo>
                  <a:lnTo>
                    <a:pt x="234392" y="296005"/>
                  </a:lnTo>
                  <a:lnTo>
                    <a:pt x="268704" y="340125"/>
                  </a:lnTo>
                  <a:lnTo>
                    <a:pt x="273796" y="382123"/>
                  </a:lnTo>
                  <a:lnTo>
                    <a:pt x="270936" y="406527"/>
                  </a:lnTo>
                  <a:lnTo>
                    <a:pt x="337450" y="406527"/>
                  </a:lnTo>
                  <a:lnTo>
                    <a:pt x="338341" y="390302"/>
                  </a:lnTo>
                  <a:lnTo>
                    <a:pt x="338075" y="373800"/>
                  </a:lnTo>
                  <a:lnTo>
                    <a:pt x="336595" y="357632"/>
                  </a:lnTo>
                  <a:lnTo>
                    <a:pt x="324165" y="313269"/>
                  </a:lnTo>
                  <a:lnTo>
                    <a:pt x="308711" y="287720"/>
                  </a:lnTo>
                  <a:lnTo>
                    <a:pt x="302758" y="280876"/>
                  </a:lnTo>
                  <a:close/>
                </a:path>
                <a:path w="407034" h="626744">
                  <a:moveTo>
                    <a:pt x="278420" y="101219"/>
                  </a:moveTo>
                  <a:lnTo>
                    <a:pt x="226105" y="101219"/>
                  </a:lnTo>
                  <a:lnTo>
                    <a:pt x="266364" y="180340"/>
                  </a:lnTo>
                  <a:lnTo>
                    <a:pt x="267888" y="183007"/>
                  </a:lnTo>
                  <a:lnTo>
                    <a:pt x="269158" y="185166"/>
                  </a:lnTo>
                  <a:lnTo>
                    <a:pt x="270428" y="187071"/>
                  </a:lnTo>
                  <a:lnTo>
                    <a:pt x="271571" y="188849"/>
                  </a:lnTo>
                  <a:lnTo>
                    <a:pt x="273095" y="190246"/>
                  </a:lnTo>
                  <a:lnTo>
                    <a:pt x="275000" y="191389"/>
                  </a:lnTo>
                  <a:lnTo>
                    <a:pt x="276778" y="192532"/>
                  </a:lnTo>
                  <a:lnTo>
                    <a:pt x="311195" y="198755"/>
                  </a:lnTo>
                  <a:lnTo>
                    <a:pt x="319196" y="196977"/>
                  </a:lnTo>
                  <a:lnTo>
                    <a:pt x="321482" y="195199"/>
                  </a:lnTo>
                  <a:lnTo>
                    <a:pt x="321990" y="192278"/>
                  </a:lnTo>
                  <a:lnTo>
                    <a:pt x="322371" y="189103"/>
                  </a:lnTo>
                  <a:lnTo>
                    <a:pt x="320847" y="184277"/>
                  </a:lnTo>
                  <a:lnTo>
                    <a:pt x="317291" y="177800"/>
                  </a:lnTo>
                  <a:lnTo>
                    <a:pt x="278420" y="101219"/>
                  </a:lnTo>
                  <a:close/>
                </a:path>
                <a:path w="407034" h="626744">
                  <a:moveTo>
                    <a:pt x="212558" y="59576"/>
                  </a:moveTo>
                  <a:lnTo>
                    <a:pt x="207817" y="59817"/>
                  </a:lnTo>
                  <a:lnTo>
                    <a:pt x="202356" y="60452"/>
                  </a:lnTo>
                  <a:lnTo>
                    <a:pt x="198165" y="62484"/>
                  </a:lnTo>
                  <a:lnTo>
                    <a:pt x="195117" y="66167"/>
                  </a:lnTo>
                  <a:lnTo>
                    <a:pt x="115742" y="146177"/>
                  </a:lnTo>
                  <a:lnTo>
                    <a:pt x="110027" y="151511"/>
                  </a:lnTo>
                  <a:lnTo>
                    <a:pt x="106979" y="155575"/>
                  </a:lnTo>
                  <a:lnTo>
                    <a:pt x="106598" y="158496"/>
                  </a:lnTo>
                  <a:lnTo>
                    <a:pt x="106090" y="161417"/>
                  </a:lnTo>
                  <a:lnTo>
                    <a:pt x="147238" y="172974"/>
                  </a:lnTo>
                  <a:lnTo>
                    <a:pt x="155747" y="171450"/>
                  </a:lnTo>
                  <a:lnTo>
                    <a:pt x="159811" y="168783"/>
                  </a:lnTo>
                  <a:lnTo>
                    <a:pt x="163494" y="164211"/>
                  </a:lnTo>
                  <a:lnTo>
                    <a:pt x="226105" y="101219"/>
                  </a:lnTo>
                  <a:lnTo>
                    <a:pt x="278420" y="101219"/>
                  </a:lnTo>
                  <a:lnTo>
                    <a:pt x="264205" y="73152"/>
                  </a:lnTo>
                  <a:lnTo>
                    <a:pt x="260903" y="69977"/>
                  </a:lnTo>
                  <a:lnTo>
                    <a:pt x="256458" y="67691"/>
                  </a:lnTo>
                  <a:lnTo>
                    <a:pt x="251886" y="65278"/>
                  </a:lnTo>
                  <a:lnTo>
                    <a:pt x="244266" y="63246"/>
                  </a:lnTo>
                  <a:lnTo>
                    <a:pt x="233471" y="61595"/>
                  </a:lnTo>
                  <a:lnTo>
                    <a:pt x="225373" y="60477"/>
                  </a:lnTo>
                  <a:lnTo>
                    <a:pt x="218406" y="59801"/>
                  </a:lnTo>
                  <a:lnTo>
                    <a:pt x="212558" y="59576"/>
                  </a:lnTo>
                  <a:close/>
                </a:path>
                <a:path w="407034" h="626744">
                  <a:moveTo>
                    <a:pt x="330499" y="74422"/>
                  </a:moveTo>
                  <a:lnTo>
                    <a:pt x="325800" y="75437"/>
                  </a:lnTo>
                  <a:lnTo>
                    <a:pt x="318688" y="81280"/>
                  </a:lnTo>
                  <a:lnTo>
                    <a:pt x="316529" y="85852"/>
                  </a:lnTo>
                  <a:lnTo>
                    <a:pt x="315894" y="91948"/>
                  </a:lnTo>
                  <a:lnTo>
                    <a:pt x="313354" y="110490"/>
                  </a:lnTo>
                  <a:lnTo>
                    <a:pt x="336595" y="124206"/>
                  </a:lnTo>
                  <a:lnTo>
                    <a:pt x="341167" y="124206"/>
                  </a:lnTo>
                  <a:lnTo>
                    <a:pt x="343961" y="122936"/>
                  </a:lnTo>
                  <a:lnTo>
                    <a:pt x="346628" y="121793"/>
                  </a:lnTo>
                  <a:lnTo>
                    <a:pt x="348533" y="119634"/>
                  </a:lnTo>
                  <a:lnTo>
                    <a:pt x="349549" y="116586"/>
                  </a:lnTo>
                  <a:lnTo>
                    <a:pt x="351708" y="107696"/>
                  </a:lnTo>
                  <a:lnTo>
                    <a:pt x="358185" y="107569"/>
                  </a:lnTo>
                  <a:lnTo>
                    <a:pt x="395269" y="88011"/>
                  </a:lnTo>
                  <a:lnTo>
                    <a:pt x="398698" y="82423"/>
                  </a:lnTo>
                  <a:lnTo>
                    <a:pt x="402127" y="76962"/>
                  </a:lnTo>
                  <a:lnTo>
                    <a:pt x="346374" y="76835"/>
                  </a:lnTo>
                  <a:lnTo>
                    <a:pt x="339008" y="75692"/>
                  </a:lnTo>
                  <a:lnTo>
                    <a:pt x="336214" y="75311"/>
                  </a:lnTo>
                  <a:lnTo>
                    <a:pt x="330499" y="74422"/>
                  </a:lnTo>
                  <a:close/>
                </a:path>
                <a:path w="407034" h="626744">
                  <a:moveTo>
                    <a:pt x="401434" y="32766"/>
                  </a:moveTo>
                  <a:lnTo>
                    <a:pt x="338500" y="32766"/>
                  </a:lnTo>
                  <a:lnTo>
                    <a:pt x="343199" y="33528"/>
                  </a:lnTo>
                  <a:lnTo>
                    <a:pt x="352653" y="36361"/>
                  </a:lnTo>
                  <a:lnTo>
                    <a:pt x="358915" y="41433"/>
                  </a:lnTo>
                  <a:lnTo>
                    <a:pt x="361987" y="48744"/>
                  </a:lnTo>
                  <a:lnTo>
                    <a:pt x="361868" y="58293"/>
                  </a:lnTo>
                  <a:lnTo>
                    <a:pt x="360852" y="64897"/>
                  </a:lnTo>
                  <a:lnTo>
                    <a:pt x="358693" y="69723"/>
                  </a:lnTo>
                  <a:lnTo>
                    <a:pt x="351708" y="75946"/>
                  </a:lnTo>
                  <a:lnTo>
                    <a:pt x="346374" y="76835"/>
                  </a:lnTo>
                  <a:lnTo>
                    <a:pt x="402172" y="76835"/>
                  </a:lnTo>
                  <a:lnTo>
                    <a:pt x="404413" y="70485"/>
                  </a:lnTo>
                  <a:lnTo>
                    <a:pt x="405661" y="63246"/>
                  </a:lnTo>
                  <a:lnTo>
                    <a:pt x="406699" y="56007"/>
                  </a:lnTo>
                  <a:lnTo>
                    <a:pt x="406445" y="49149"/>
                  </a:lnTo>
                  <a:lnTo>
                    <a:pt x="402889" y="35560"/>
                  </a:lnTo>
                  <a:lnTo>
                    <a:pt x="401434" y="32766"/>
                  </a:lnTo>
                  <a:close/>
                </a:path>
                <a:path w="407034" h="626744">
                  <a:moveTo>
                    <a:pt x="337357" y="0"/>
                  </a:moveTo>
                  <a:lnTo>
                    <a:pt x="303194" y="9144"/>
                  </a:lnTo>
                  <a:lnTo>
                    <a:pt x="302051" y="10541"/>
                  </a:lnTo>
                  <a:lnTo>
                    <a:pt x="301162" y="13208"/>
                  </a:lnTo>
                  <a:lnTo>
                    <a:pt x="299511" y="23241"/>
                  </a:lnTo>
                  <a:lnTo>
                    <a:pt x="299511" y="28448"/>
                  </a:lnTo>
                  <a:lnTo>
                    <a:pt x="308782" y="40640"/>
                  </a:lnTo>
                  <a:lnTo>
                    <a:pt x="311195" y="40386"/>
                  </a:lnTo>
                  <a:lnTo>
                    <a:pt x="313608" y="39370"/>
                  </a:lnTo>
                  <a:lnTo>
                    <a:pt x="315894" y="38481"/>
                  </a:lnTo>
                  <a:lnTo>
                    <a:pt x="317672" y="37719"/>
                  </a:lnTo>
                  <a:lnTo>
                    <a:pt x="319069" y="37465"/>
                  </a:lnTo>
                  <a:lnTo>
                    <a:pt x="321990" y="36576"/>
                  </a:lnTo>
                  <a:lnTo>
                    <a:pt x="325546" y="35433"/>
                  </a:lnTo>
                  <a:lnTo>
                    <a:pt x="329737" y="34290"/>
                  </a:lnTo>
                  <a:lnTo>
                    <a:pt x="333928" y="33020"/>
                  </a:lnTo>
                  <a:lnTo>
                    <a:pt x="338500" y="32766"/>
                  </a:lnTo>
                  <a:lnTo>
                    <a:pt x="401434" y="32766"/>
                  </a:lnTo>
                  <a:lnTo>
                    <a:pt x="399714" y="29464"/>
                  </a:lnTo>
                  <a:lnTo>
                    <a:pt x="365472" y="4556"/>
                  </a:lnTo>
                  <a:lnTo>
                    <a:pt x="344342" y="127"/>
                  </a:lnTo>
                  <a:lnTo>
                    <a:pt x="337357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06768" y="691883"/>
              <a:ext cx="748271" cy="769632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6964806" y="763523"/>
              <a:ext cx="607695" cy="603250"/>
            </a:xfrm>
            <a:custGeom>
              <a:avLst/>
              <a:gdLst/>
              <a:ahLst/>
              <a:cxnLst/>
              <a:rect l="l" t="t" r="r" b="b"/>
              <a:pathLst>
                <a:path w="607695" h="603250">
                  <a:moveTo>
                    <a:pt x="207899" y="0"/>
                  </a:moveTo>
                  <a:lnTo>
                    <a:pt x="635" y="306197"/>
                  </a:lnTo>
                  <a:lnTo>
                    <a:pt x="0" y="311403"/>
                  </a:lnTo>
                  <a:lnTo>
                    <a:pt x="762" y="313309"/>
                  </a:lnTo>
                  <a:lnTo>
                    <a:pt x="32512" y="339216"/>
                  </a:lnTo>
                  <a:lnTo>
                    <a:pt x="48641" y="345059"/>
                  </a:lnTo>
                  <a:lnTo>
                    <a:pt x="50800" y="344931"/>
                  </a:lnTo>
                  <a:lnTo>
                    <a:pt x="54228" y="343662"/>
                  </a:lnTo>
                  <a:lnTo>
                    <a:pt x="55625" y="342518"/>
                  </a:lnTo>
                  <a:lnTo>
                    <a:pt x="195452" y="131317"/>
                  </a:lnTo>
                  <a:lnTo>
                    <a:pt x="215358" y="125438"/>
                  </a:lnTo>
                  <a:lnTo>
                    <a:pt x="233727" y="120951"/>
                  </a:lnTo>
                  <a:lnTo>
                    <a:pt x="250549" y="117869"/>
                  </a:lnTo>
                  <a:lnTo>
                    <a:pt x="265811" y="116204"/>
                  </a:lnTo>
                  <a:lnTo>
                    <a:pt x="279741" y="116157"/>
                  </a:lnTo>
                  <a:lnTo>
                    <a:pt x="292385" y="117919"/>
                  </a:lnTo>
                  <a:lnTo>
                    <a:pt x="327151" y="137874"/>
                  </a:lnTo>
                  <a:lnTo>
                    <a:pt x="343408" y="179959"/>
                  </a:lnTo>
                  <a:lnTo>
                    <a:pt x="342905" y="188174"/>
                  </a:lnTo>
                  <a:lnTo>
                    <a:pt x="328310" y="232552"/>
                  </a:lnTo>
                  <a:lnTo>
                    <a:pt x="195452" y="435101"/>
                  </a:lnTo>
                  <a:lnTo>
                    <a:pt x="194818" y="436879"/>
                  </a:lnTo>
                  <a:lnTo>
                    <a:pt x="222376" y="465327"/>
                  </a:lnTo>
                  <a:lnTo>
                    <a:pt x="243332" y="474090"/>
                  </a:lnTo>
                  <a:lnTo>
                    <a:pt x="245491" y="473963"/>
                  </a:lnTo>
                  <a:lnTo>
                    <a:pt x="248920" y="472693"/>
                  </a:lnTo>
                  <a:lnTo>
                    <a:pt x="250317" y="471550"/>
                  </a:lnTo>
                  <a:lnTo>
                    <a:pt x="390271" y="260350"/>
                  </a:lnTo>
                  <a:lnTo>
                    <a:pt x="410267" y="254490"/>
                  </a:lnTo>
                  <a:lnTo>
                    <a:pt x="428704" y="250047"/>
                  </a:lnTo>
                  <a:lnTo>
                    <a:pt x="445545" y="247009"/>
                  </a:lnTo>
                  <a:lnTo>
                    <a:pt x="460756" y="245363"/>
                  </a:lnTo>
                  <a:lnTo>
                    <a:pt x="474541" y="245242"/>
                  </a:lnTo>
                  <a:lnTo>
                    <a:pt x="487124" y="246967"/>
                  </a:lnTo>
                  <a:lnTo>
                    <a:pt x="521890" y="266858"/>
                  </a:lnTo>
                  <a:lnTo>
                    <a:pt x="538352" y="309245"/>
                  </a:lnTo>
                  <a:lnTo>
                    <a:pt x="537902" y="317438"/>
                  </a:lnTo>
                  <a:lnTo>
                    <a:pt x="522779" y="361362"/>
                  </a:lnTo>
                  <a:lnTo>
                    <a:pt x="389763" y="563879"/>
                  </a:lnTo>
                  <a:lnTo>
                    <a:pt x="389254" y="565658"/>
                  </a:lnTo>
                  <a:lnTo>
                    <a:pt x="417449" y="594487"/>
                  </a:lnTo>
                  <a:lnTo>
                    <a:pt x="438150" y="603123"/>
                  </a:lnTo>
                  <a:lnTo>
                    <a:pt x="440182" y="602996"/>
                  </a:lnTo>
                  <a:lnTo>
                    <a:pt x="571753" y="409321"/>
                  </a:lnTo>
                  <a:lnTo>
                    <a:pt x="593042" y="370834"/>
                  </a:lnTo>
                  <a:lnTo>
                    <a:pt x="605647" y="331882"/>
                  </a:lnTo>
                  <a:lnTo>
                    <a:pt x="607441" y="306577"/>
                  </a:lnTo>
                  <a:lnTo>
                    <a:pt x="606224" y="294199"/>
                  </a:lnTo>
                  <a:lnTo>
                    <a:pt x="586140" y="247084"/>
                  </a:lnTo>
                  <a:lnTo>
                    <a:pt x="551815" y="216026"/>
                  </a:lnTo>
                  <a:lnTo>
                    <a:pt x="511159" y="199612"/>
                  </a:lnTo>
                  <a:lnTo>
                    <a:pt x="486052" y="197056"/>
                  </a:lnTo>
                  <a:lnTo>
                    <a:pt x="476789" y="197103"/>
                  </a:lnTo>
                  <a:lnTo>
                    <a:pt x="434562" y="201961"/>
                  </a:lnTo>
                  <a:lnTo>
                    <a:pt x="409956" y="207390"/>
                  </a:lnTo>
                  <a:lnTo>
                    <a:pt x="411479" y="198981"/>
                  </a:lnTo>
                  <a:lnTo>
                    <a:pt x="412432" y="190690"/>
                  </a:lnTo>
                  <a:lnTo>
                    <a:pt x="412813" y="182495"/>
                  </a:lnTo>
                  <a:lnTo>
                    <a:pt x="412623" y="174371"/>
                  </a:lnTo>
                  <a:lnTo>
                    <a:pt x="402230" y="135433"/>
                  </a:lnTo>
                  <a:lnTo>
                    <a:pt x="373967" y="99837"/>
                  </a:lnTo>
                  <a:lnTo>
                    <a:pt x="330708" y="74326"/>
                  </a:lnTo>
                  <a:lnTo>
                    <a:pt x="283225" y="67893"/>
                  </a:lnTo>
                  <a:lnTo>
                    <a:pt x="264795" y="69246"/>
                  </a:lnTo>
                  <a:lnTo>
                    <a:pt x="244935" y="72362"/>
                  </a:lnTo>
                  <a:lnTo>
                    <a:pt x="223647" y="77215"/>
                  </a:lnTo>
                  <a:lnTo>
                    <a:pt x="251078" y="35813"/>
                  </a:lnTo>
                  <a:lnTo>
                    <a:pt x="251714" y="34162"/>
                  </a:lnTo>
                  <a:lnTo>
                    <a:pt x="251714" y="30606"/>
                  </a:lnTo>
                  <a:lnTo>
                    <a:pt x="222758" y="5079"/>
                  </a:lnTo>
                  <a:lnTo>
                    <a:pt x="213106" y="635"/>
                  </a:lnTo>
                  <a:lnTo>
                    <a:pt x="207899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1690116"/>
              <a:ext cx="12192000" cy="15163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24611" y="339852"/>
            <a:ext cx="11436350" cy="5495925"/>
            <a:chOff x="324611" y="339852"/>
            <a:chExt cx="11436350" cy="5495925"/>
          </a:xfrm>
        </p:grpSpPr>
        <p:sp>
          <p:nvSpPr>
            <p:cNvPr id="4" name="object 4" descr=""/>
            <p:cNvSpPr/>
            <p:nvPr/>
          </p:nvSpPr>
          <p:spPr>
            <a:xfrm>
              <a:off x="362711" y="377952"/>
              <a:ext cx="11360150" cy="5419725"/>
            </a:xfrm>
            <a:custGeom>
              <a:avLst/>
              <a:gdLst/>
              <a:ahLst/>
              <a:cxnLst/>
              <a:rect l="l" t="t" r="r" b="b"/>
              <a:pathLst>
                <a:path w="11360150" h="5419725">
                  <a:moveTo>
                    <a:pt x="10456672" y="0"/>
                  </a:moveTo>
                  <a:lnTo>
                    <a:pt x="903236" y="0"/>
                  </a:lnTo>
                  <a:lnTo>
                    <a:pt x="855266" y="1251"/>
                  </a:lnTo>
                  <a:lnTo>
                    <a:pt x="807949" y="4966"/>
                  </a:lnTo>
                  <a:lnTo>
                    <a:pt x="761345" y="11080"/>
                  </a:lnTo>
                  <a:lnTo>
                    <a:pt x="715519" y="19531"/>
                  </a:lnTo>
                  <a:lnTo>
                    <a:pt x="670532" y="30258"/>
                  </a:lnTo>
                  <a:lnTo>
                    <a:pt x="626447" y="43197"/>
                  </a:lnTo>
                  <a:lnTo>
                    <a:pt x="583326" y="58286"/>
                  </a:lnTo>
                  <a:lnTo>
                    <a:pt x="541232" y="75463"/>
                  </a:lnTo>
                  <a:lnTo>
                    <a:pt x="500227" y="94666"/>
                  </a:lnTo>
                  <a:lnTo>
                    <a:pt x="460373" y="115831"/>
                  </a:lnTo>
                  <a:lnTo>
                    <a:pt x="421734" y="138897"/>
                  </a:lnTo>
                  <a:lnTo>
                    <a:pt x="384371" y="163801"/>
                  </a:lnTo>
                  <a:lnTo>
                    <a:pt x="348346" y="190481"/>
                  </a:lnTo>
                  <a:lnTo>
                    <a:pt x="313723" y="218875"/>
                  </a:lnTo>
                  <a:lnTo>
                    <a:pt x="280563" y="248919"/>
                  </a:lnTo>
                  <a:lnTo>
                    <a:pt x="248929" y="280552"/>
                  </a:lnTo>
                  <a:lnTo>
                    <a:pt x="218884" y="313710"/>
                  </a:lnTo>
                  <a:lnTo>
                    <a:pt x="190490" y="348333"/>
                  </a:lnTo>
                  <a:lnTo>
                    <a:pt x="163809" y="384357"/>
                  </a:lnTo>
                  <a:lnTo>
                    <a:pt x="138904" y="421719"/>
                  </a:lnTo>
                  <a:lnTo>
                    <a:pt x="115837" y="460358"/>
                  </a:lnTo>
                  <a:lnTo>
                    <a:pt x="94671" y="500211"/>
                  </a:lnTo>
                  <a:lnTo>
                    <a:pt x="75467" y="541216"/>
                  </a:lnTo>
                  <a:lnTo>
                    <a:pt x="58289" y="583310"/>
                  </a:lnTo>
                  <a:lnTo>
                    <a:pt x="43199" y="626431"/>
                  </a:lnTo>
                  <a:lnTo>
                    <a:pt x="30259" y="670516"/>
                  </a:lnTo>
                  <a:lnTo>
                    <a:pt x="19532" y="715503"/>
                  </a:lnTo>
                  <a:lnTo>
                    <a:pt x="11080" y="761330"/>
                  </a:lnTo>
                  <a:lnTo>
                    <a:pt x="4966" y="807934"/>
                  </a:lnTo>
                  <a:lnTo>
                    <a:pt x="1252" y="855252"/>
                  </a:lnTo>
                  <a:lnTo>
                    <a:pt x="0" y="903224"/>
                  </a:lnTo>
                  <a:lnTo>
                    <a:pt x="0" y="4516120"/>
                  </a:lnTo>
                  <a:lnTo>
                    <a:pt x="1252" y="4564091"/>
                  </a:lnTo>
                  <a:lnTo>
                    <a:pt x="4966" y="4611409"/>
                  </a:lnTo>
                  <a:lnTo>
                    <a:pt x="11080" y="4658013"/>
                  </a:lnTo>
                  <a:lnTo>
                    <a:pt x="19532" y="4703840"/>
                  </a:lnTo>
                  <a:lnTo>
                    <a:pt x="30259" y="4748827"/>
                  </a:lnTo>
                  <a:lnTo>
                    <a:pt x="43199" y="4792912"/>
                  </a:lnTo>
                  <a:lnTo>
                    <a:pt x="58289" y="4836033"/>
                  </a:lnTo>
                  <a:lnTo>
                    <a:pt x="75467" y="4878127"/>
                  </a:lnTo>
                  <a:lnTo>
                    <a:pt x="94671" y="4919132"/>
                  </a:lnTo>
                  <a:lnTo>
                    <a:pt x="115837" y="4958985"/>
                  </a:lnTo>
                  <a:lnTo>
                    <a:pt x="138904" y="4997624"/>
                  </a:lnTo>
                  <a:lnTo>
                    <a:pt x="163809" y="5034986"/>
                  </a:lnTo>
                  <a:lnTo>
                    <a:pt x="190490" y="5071010"/>
                  </a:lnTo>
                  <a:lnTo>
                    <a:pt x="218884" y="5105633"/>
                  </a:lnTo>
                  <a:lnTo>
                    <a:pt x="248929" y="5138791"/>
                  </a:lnTo>
                  <a:lnTo>
                    <a:pt x="280563" y="5170424"/>
                  </a:lnTo>
                  <a:lnTo>
                    <a:pt x="313723" y="5200468"/>
                  </a:lnTo>
                  <a:lnTo>
                    <a:pt x="348346" y="5228862"/>
                  </a:lnTo>
                  <a:lnTo>
                    <a:pt x="384371" y="5255542"/>
                  </a:lnTo>
                  <a:lnTo>
                    <a:pt x="421734" y="5280446"/>
                  </a:lnTo>
                  <a:lnTo>
                    <a:pt x="460373" y="5303512"/>
                  </a:lnTo>
                  <a:lnTo>
                    <a:pt x="500227" y="5324677"/>
                  </a:lnTo>
                  <a:lnTo>
                    <a:pt x="541232" y="5343880"/>
                  </a:lnTo>
                  <a:lnTo>
                    <a:pt x="583326" y="5361057"/>
                  </a:lnTo>
                  <a:lnTo>
                    <a:pt x="626447" y="5376146"/>
                  </a:lnTo>
                  <a:lnTo>
                    <a:pt x="670532" y="5389085"/>
                  </a:lnTo>
                  <a:lnTo>
                    <a:pt x="715519" y="5399812"/>
                  </a:lnTo>
                  <a:lnTo>
                    <a:pt x="761345" y="5408263"/>
                  </a:lnTo>
                  <a:lnTo>
                    <a:pt x="807949" y="5414377"/>
                  </a:lnTo>
                  <a:lnTo>
                    <a:pt x="855266" y="5418092"/>
                  </a:lnTo>
                  <a:lnTo>
                    <a:pt x="903236" y="5419344"/>
                  </a:lnTo>
                  <a:lnTo>
                    <a:pt x="10456672" y="5419344"/>
                  </a:lnTo>
                  <a:lnTo>
                    <a:pt x="10504643" y="5418092"/>
                  </a:lnTo>
                  <a:lnTo>
                    <a:pt x="10551961" y="5414377"/>
                  </a:lnTo>
                  <a:lnTo>
                    <a:pt x="10598565" y="5408263"/>
                  </a:lnTo>
                  <a:lnTo>
                    <a:pt x="10644392" y="5399812"/>
                  </a:lnTo>
                  <a:lnTo>
                    <a:pt x="10689379" y="5389085"/>
                  </a:lnTo>
                  <a:lnTo>
                    <a:pt x="10733464" y="5376146"/>
                  </a:lnTo>
                  <a:lnTo>
                    <a:pt x="10776585" y="5361057"/>
                  </a:lnTo>
                  <a:lnTo>
                    <a:pt x="10818679" y="5343880"/>
                  </a:lnTo>
                  <a:lnTo>
                    <a:pt x="10859684" y="5324677"/>
                  </a:lnTo>
                  <a:lnTo>
                    <a:pt x="10899537" y="5303512"/>
                  </a:lnTo>
                  <a:lnTo>
                    <a:pt x="10938176" y="5280446"/>
                  </a:lnTo>
                  <a:lnTo>
                    <a:pt x="10975538" y="5255542"/>
                  </a:lnTo>
                  <a:lnTo>
                    <a:pt x="11011562" y="5228862"/>
                  </a:lnTo>
                  <a:lnTo>
                    <a:pt x="11046185" y="5200468"/>
                  </a:lnTo>
                  <a:lnTo>
                    <a:pt x="11079343" y="5170424"/>
                  </a:lnTo>
                  <a:lnTo>
                    <a:pt x="11110976" y="5138791"/>
                  </a:lnTo>
                  <a:lnTo>
                    <a:pt x="11141020" y="5105633"/>
                  </a:lnTo>
                  <a:lnTo>
                    <a:pt x="11169414" y="5071010"/>
                  </a:lnTo>
                  <a:lnTo>
                    <a:pt x="11196094" y="5034986"/>
                  </a:lnTo>
                  <a:lnTo>
                    <a:pt x="11220998" y="4997624"/>
                  </a:lnTo>
                  <a:lnTo>
                    <a:pt x="11244064" y="4958985"/>
                  </a:lnTo>
                  <a:lnTo>
                    <a:pt x="11265229" y="4919132"/>
                  </a:lnTo>
                  <a:lnTo>
                    <a:pt x="11284432" y="4878127"/>
                  </a:lnTo>
                  <a:lnTo>
                    <a:pt x="11301609" y="4836033"/>
                  </a:lnTo>
                  <a:lnTo>
                    <a:pt x="11316698" y="4792912"/>
                  </a:lnTo>
                  <a:lnTo>
                    <a:pt x="11329637" y="4748827"/>
                  </a:lnTo>
                  <a:lnTo>
                    <a:pt x="11340364" y="4703840"/>
                  </a:lnTo>
                  <a:lnTo>
                    <a:pt x="11348815" y="4658013"/>
                  </a:lnTo>
                  <a:lnTo>
                    <a:pt x="11354929" y="4611409"/>
                  </a:lnTo>
                  <a:lnTo>
                    <a:pt x="11358644" y="4564091"/>
                  </a:lnTo>
                  <a:lnTo>
                    <a:pt x="11359896" y="4516120"/>
                  </a:lnTo>
                  <a:lnTo>
                    <a:pt x="11359896" y="903224"/>
                  </a:lnTo>
                  <a:lnTo>
                    <a:pt x="11358644" y="855252"/>
                  </a:lnTo>
                  <a:lnTo>
                    <a:pt x="11354929" y="807934"/>
                  </a:lnTo>
                  <a:lnTo>
                    <a:pt x="11348815" y="761330"/>
                  </a:lnTo>
                  <a:lnTo>
                    <a:pt x="11340364" y="715503"/>
                  </a:lnTo>
                  <a:lnTo>
                    <a:pt x="11329637" y="670516"/>
                  </a:lnTo>
                  <a:lnTo>
                    <a:pt x="11316698" y="626431"/>
                  </a:lnTo>
                  <a:lnTo>
                    <a:pt x="11301609" y="583310"/>
                  </a:lnTo>
                  <a:lnTo>
                    <a:pt x="11284432" y="541216"/>
                  </a:lnTo>
                  <a:lnTo>
                    <a:pt x="11265229" y="500211"/>
                  </a:lnTo>
                  <a:lnTo>
                    <a:pt x="11244064" y="460358"/>
                  </a:lnTo>
                  <a:lnTo>
                    <a:pt x="11220998" y="421719"/>
                  </a:lnTo>
                  <a:lnTo>
                    <a:pt x="11196094" y="384357"/>
                  </a:lnTo>
                  <a:lnTo>
                    <a:pt x="11169414" y="348333"/>
                  </a:lnTo>
                  <a:lnTo>
                    <a:pt x="11141020" y="313710"/>
                  </a:lnTo>
                  <a:lnTo>
                    <a:pt x="11110976" y="280552"/>
                  </a:lnTo>
                  <a:lnTo>
                    <a:pt x="11079343" y="248919"/>
                  </a:lnTo>
                  <a:lnTo>
                    <a:pt x="11046185" y="218875"/>
                  </a:lnTo>
                  <a:lnTo>
                    <a:pt x="11011562" y="190481"/>
                  </a:lnTo>
                  <a:lnTo>
                    <a:pt x="10975538" y="163801"/>
                  </a:lnTo>
                  <a:lnTo>
                    <a:pt x="10938176" y="138897"/>
                  </a:lnTo>
                  <a:lnTo>
                    <a:pt x="10899537" y="115831"/>
                  </a:lnTo>
                  <a:lnTo>
                    <a:pt x="10859684" y="94666"/>
                  </a:lnTo>
                  <a:lnTo>
                    <a:pt x="10818679" y="75463"/>
                  </a:lnTo>
                  <a:lnTo>
                    <a:pt x="10776585" y="58286"/>
                  </a:lnTo>
                  <a:lnTo>
                    <a:pt x="10733464" y="43197"/>
                  </a:lnTo>
                  <a:lnTo>
                    <a:pt x="10689379" y="30258"/>
                  </a:lnTo>
                  <a:lnTo>
                    <a:pt x="10644392" y="19531"/>
                  </a:lnTo>
                  <a:lnTo>
                    <a:pt x="10598565" y="11080"/>
                  </a:lnTo>
                  <a:lnTo>
                    <a:pt x="10551961" y="4966"/>
                  </a:lnTo>
                  <a:lnTo>
                    <a:pt x="10504643" y="1251"/>
                  </a:lnTo>
                  <a:lnTo>
                    <a:pt x="104566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62711" y="377952"/>
              <a:ext cx="11360150" cy="5419725"/>
            </a:xfrm>
            <a:custGeom>
              <a:avLst/>
              <a:gdLst/>
              <a:ahLst/>
              <a:cxnLst/>
              <a:rect l="l" t="t" r="r" b="b"/>
              <a:pathLst>
                <a:path w="11360150" h="5419725">
                  <a:moveTo>
                    <a:pt x="0" y="903224"/>
                  </a:moveTo>
                  <a:lnTo>
                    <a:pt x="1252" y="855252"/>
                  </a:lnTo>
                  <a:lnTo>
                    <a:pt x="4966" y="807934"/>
                  </a:lnTo>
                  <a:lnTo>
                    <a:pt x="11080" y="761330"/>
                  </a:lnTo>
                  <a:lnTo>
                    <a:pt x="19532" y="715503"/>
                  </a:lnTo>
                  <a:lnTo>
                    <a:pt x="30259" y="670516"/>
                  </a:lnTo>
                  <a:lnTo>
                    <a:pt x="43199" y="626431"/>
                  </a:lnTo>
                  <a:lnTo>
                    <a:pt x="58289" y="583310"/>
                  </a:lnTo>
                  <a:lnTo>
                    <a:pt x="75467" y="541216"/>
                  </a:lnTo>
                  <a:lnTo>
                    <a:pt x="94671" y="500211"/>
                  </a:lnTo>
                  <a:lnTo>
                    <a:pt x="115837" y="460358"/>
                  </a:lnTo>
                  <a:lnTo>
                    <a:pt x="138904" y="421719"/>
                  </a:lnTo>
                  <a:lnTo>
                    <a:pt x="163809" y="384357"/>
                  </a:lnTo>
                  <a:lnTo>
                    <a:pt x="190490" y="348333"/>
                  </a:lnTo>
                  <a:lnTo>
                    <a:pt x="218884" y="313710"/>
                  </a:lnTo>
                  <a:lnTo>
                    <a:pt x="248929" y="280552"/>
                  </a:lnTo>
                  <a:lnTo>
                    <a:pt x="280563" y="248919"/>
                  </a:lnTo>
                  <a:lnTo>
                    <a:pt x="313723" y="218875"/>
                  </a:lnTo>
                  <a:lnTo>
                    <a:pt x="348346" y="190481"/>
                  </a:lnTo>
                  <a:lnTo>
                    <a:pt x="384371" y="163801"/>
                  </a:lnTo>
                  <a:lnTo>
                    <a:pt x="421734" y="138897"/>
                  </a:lnTo>
                  <a:lnTo>
                    <a:pt x="460373" y="115831"/>
                  </a:lnTo>
                  <a:lnTo>
                    <a:pt x="500227" y="94666"/>
                  </a:lnTo>
                  <a:lnTo>
                    <a:pt x="541232" y="75463"/>
                  </a:lnTo>
                  <a:lnTo>
                    <a:pt x="583326" y="58286"/>
                  </a:lnTo>
                  <a:lnTo>
                    <a:pt x="626447" y="43197"/>
                  </a:lnTo>
                  <a:lnTo>
                    <a:pt x="670532" y="30258"/>
                  </a:lnTo>
                  <a:lnTo>
                    <a:pt x="715519" y="19531"/>
                  </a:lnTo>
                  <a:lnTo>
                    <a:pt x="761345" y="11080"/>
                  </a:lnTo>
                  <a:lnTo>
                    <a:pt x="807949" y="4966"/>
                  </a:lnTo>
                  <a:lnTo>
                    <a:pt x="855266" y="1251"/>
                  </a:lnTo>
                  <a:lnTo>
                    <a:pt x="903236" y="0"/>
                  </a:lnTo>
                  <a:lnTo>
                    <a:pt x="10456672" y="0"/>
                  </a:lnTo>
                  <a:lnTo>
                    <a:pt x="10504643" y="1251"/>
                  </a:lnTo>
                  <a:lnTo>
                    <a:pt x="10551961" y="4966"/>
                  </a:lnTo>
                  <a:lnTo>
                    <a:pt x="10598565" y="11080"/>
                  </a:lnTo>
                  <a:lnTo>
                    <a:pt x="10644392" y="19531"/>
                  </a:lnTo>
                  <a:lnTo>
                    <a:pt x="10689379" y="30258"/>
                  </a:lnTo>
                  <a:lnTo>
                    <a:pt x="10733464" y="43197"/>
                  </a:lnTo>
                  <a:lnTo>
                    <a:pt x="10776585" y="58286"/>
                  </a:lnTo>
                  <a:lnTo>
                    <a:pt x="10818679" y="75463"/>
                  </a:lnTo>
                  <a:lnTo>
                    <a:pt x="10859684" y="94666"/>
                  </a:lnTo>
                  <a:lnTo>
                    <a:pt x="10899537" y="115831"/>
                  </a:lnTo>
                  <a:lnTo>
                    <a:pt x="10938176" y="138897"/>
                  </a:lnTo>
                  <a:lnTo>
                    <a:pt x="10975538" y="163801"/>
                  </a:lnTo>
                  <a:lnTo>
                    <a:pt x="11011562" y="190481"/>
                  </a:lnTo>
                  <a:lnTo>
                    <a:pt x="11046185" y="218875"/>
                  </a:lnTo>
                  <a:lnTo>
                    <a:pt x="11079343" y="248919"/>
                  </a:lnTo>
                  <a:lnTo>
                    <a:pt x="11110976" y="280552"/>
                  </a:lnTo>
                  <a:lnTo>
                    <a:pt x="11141020" y="313710"/>
                  </a:lnTo>
                  <a:lnTo>
                    <a:pt x="11169414" y="348333"/>
                  </a:lnTo>
                  <a:lnTo>
                    <a:pt x="11196094" y="384357"/>
                  </a:lnTo>
                  <a:lnTo>
                    <a:pt x="11220998" y="421719"/>
                  </a:lnTo>
                  <a:lnTo>
                    <a:pt x="11244064" y="460358"/>
                  </a:lnTo>
                  <a:lnTo>
                    <a:pt x="11265229" y="500211"/>
                  </a:lnTo>
                  <a:lnTo>
                    <a:pt x="11284432" y="541216"/>
                  </a:lnTo>
                  <a:lnTo>
                    <a:pt x="11301609" y="583310"/>
                  </a:lnTo>
                  <a:lnTo>
                    <a:pt x="11316698" y="626431"/>
                  </a:lnTo>
                  <a:lnTo>
                    <a:pt x="11329637" y="670516"/>
                  </a:lnTo>
                  <a:lnTo>
                    <a:pt x="11340364" y="715503"/>
                  </a:lnTo>
                  <a:lnTo>
                    <a:pt x="11348815" y="761330"/>
                  </a:lnTo>
                  <a:lnTo>
                    <a:pt x="11354929" y="807934"/>
                  </a:lnTo>
                  <a:lnTo>
                    <a:pt x="11358644" y="855252"/>
                  </a:lnTo>
                  <a:lnTo>
                    <a:pt x="11359896" y="903224"/>
                  </a:lnTo>
                  <a:lnTo>
                    <a:pt x="11359896" y="4516120"/>
                  </a:lnTo>
                  <a:lnTo>
                    <a:pt x="11358644" y="4564091"/>
                  </a:lnTo>
                  <a:lnTo>
                    <a:pt x="11354929" y="4611409"/>
                  </a:lnTo>
                  <a:lnTo>
                    <a:pt x="11348815" y="4658013"/>
                  </a:lnTo>
                  <a:lnTo>
                    <a:pt x="11340364" y="4703840"/>
                  </a:lnTo>
                  <a:lnTo>
                    <a:pt x="11329637" y="4748827"/>
                  </a:lnTo>
                  <a:lnTo>
                    <a:pt x="11316698" y="4792912"/>
                  </a:lnTo>
                  <a:lnTo>
                    <a:pt x="11301609" y="4836033"/>
                  </a:lnTo>
                  <a:lnTo>
                    <a:pt x="11284432" y="4878127"/>
                  </a:lnTo>
                  <a:lnTo>
                    <a:pt x="11265229" y="4919132"/>
                  </a:lnTo>
                  <a:lnTo>
                    <a:pt x="11244064" y="4958985"/>
                  </a:lnTo>
                  <a:lnTo>
                    <a:pt x="11220998" y="4997624"/>
                  </a:lnTo>
                  <a:lnTo>
                    <a:pt x="11196094" y="5034986"/>
                  </a:lnTo>
                  <a:lnTo>
                    <a:pt x="11169414" y="5071010"/>
                  </a:lnTo>
                  <a:lnTo>
                    <a:pt x="11141020" y="5105633"/>
                  </a:lnTo>
                  <a:lnTo>
                    <a:pt x="11110976" y="5138791"/>
                  </a:lnTo>
                  <a:lnTo>
                    <a:pt x="11079343" y="5170424"/>
                  </a:lnTo>
                  <a:lnTo>
                    <a:pt x="11046185" y="5200468"/>
                  </a:lnTo>
                  <a:lnTo>
                    <a:pt x="11011562" y="5228862"/>
                  </a:lnTo>
                  <a:lnTo>
                    <a:pt x="10975538" y="5255542"/>
                  </a:lnTo>
                  <a:lnTo>
                    <a:pt x="10938176" y="5280446"/>
                  </a:lnTo>
                  <a:lnTo>
                    <a:pt x="10899537" y="5303512"/>
                  </a:lnTo>
                  <a:lnTo>
                    <a:pt x="10859684" y="5324677"/>
                  </a:lnTo>
                  <a:lnTo>
                    <a:pt x="10818679" y="5343880"/>
                  </a:lnTo>
                  <a:lnTo>
                    <a:pt x="10776585" y="5361057"/>
                  </a:lnTo>
                  <a:lnTo>
                    <a:pt x="10733464" y="5376146"/>
                  </a:lnTo>
                  <a:lnTo>
                    <a:pt x="10689379" y="5389085"/>
                  </a:lnTo>
                  <a:lnTo>
                    <a:pt x="10644392" y="5399812"/>
                  </a:lnTo>
                  <a:lnTo>
                    <a:pt x="10598565" y="5408263"/>
                  </a:lnTo>
                  <a:lnTo>
                    <a:pt x="10551961" y="5414377"/>
                  </a:lnTo>
                  <a:lnTo>
                    <a:pt x="10504643" y="5418092"/>
                  </a:lnTo>
                  <a:lnTo>
                    <a:pt x="10456672" y="5419344"/>
                  </a:lnTo>
                  <a:lnTo>
                    <a:pt x="903236" y="5419344"/>
                  </a:lnTo>
                  <a:lnTo>
                    <a:pt x="855266" y="5418092"/>
                  </a:lnTo>
                  <a:lnTo>
                    <a:pt x="807949" y="5414377"/>
                  </a:lnTo>
                  <a:lnTo>
                    <a:pt x="761345" y="5408263"/>
                  </a:lnTo>
                  <a:lnTo>
                    <a:pt x="715519" y="5399812"/>
                  </a:lnTo>
                  <a:lnTo>
                    <a:pt x="670532" y="5389085"/>
                  </a:lnTo>
                  <a:lnTo>
                    <a:pt x="626447" y="5376146"/>
                  </a:lnTo>
                  <a:lnTo>
                    <a:pt x="583326" y="5361057"/>
                  </a:lnTo>
                  <a:lnTo>
                    <a:pt x="541232" y="5343880"/>
                  </a:lnTo>
                  <a:lnTo>
                    <a:pt x="500227" y="5324677"/>
                  </a:lnTo>
                  <a:lnTo>
                    <a:pt x="460373" y="5303512"/>
                  </a:lnTo>
                  <a:lnTo>
                    <a:pt x="421734" y="5280446"/>
                  </a:lnTo>
                  <a:lnTo>
                    <a:pt x="384371" y="5255542"/>
                  </a:lnTo>
                  <a:lnTo>
                    <a:pt x="348346" y="5228862"/>
                  </a:lnTo>
                  <a:lnTo>
                    <a:pt x="313723" y="5200468"/>
                  </a:lnTo>
                  <a:lnTo>
                    <a:pt x="280563" y="5170424"/>
                  </a:lnTo>
                  <a:lnTo>
                    <a:pt x="248929" y="5138791"/>
                  </a:lnTo>
                  <a:lnTo>
                    <a:pt x="218884" y="5105633"/>
                  </a:lnTo>
                  <a:lnTo>
                    <a:pt x="190490" y="5071010"/>
                  </a:lnTo>
                  <a:lnTo>
                    <a:pt x="163809" y="5034986"/>
                  </a:lnTo>
                  <a:lnTo>
                    <a:pt x="138904" y="4997624"/>
                  </a:lnTo>
                  <a:lnTo>
                    <a:pt x="115837" y="4958985"/>
                  </a:lnTo>
                  <a:lnTo>
                    <a:pt x="94671" y="4919132"/>
                  </a:lnTo>
                  <a:lnTo>
                    <a:pt x="75467" y="4878127"/>
                  </a:lnTo>
                  <a:lnTo>
                    <a:pt x="58289" y="4836033"/>
                  </a:lnTo>
                  <a:lnTo>
                    <a:pt x="43199" y="4792912"/>
                  </a:lnTo>
                  <a:lnTo>
                    <a:pt x="30259" y="4748827"/>
                  </a:lnTo>
                  <a:lnTo>
                    <a:pt x="19532" y="4703840"/>
                  </a:lnTo>
                  <a:lnTo>
                    <a:pt x="11080" y="4658013"/>
                  </a:lnTo>
                  <a:lnTo>
                    <a:pt x="4966" y="4611409"/>
                  </a:lnTo>
                  <a:lnTo>
                    <a:pt x="1252" y="4564091"/>
                  </a:lnTo>
                  <a:lnTo>
                    <a:pt x="0" y="4516120"/>
                  </a:lnTo>
                  <a:lnTo>
                    <a:pt x="0" y="903224"/>
                  </a:lnTo>
                  <a:close/>
                </a:path>
              </a:pathLst>
            </a:custGeom>
            <a:ln w="76200">
              <a:solidFill>
                <a:srgbClr val="F74F6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1464310" y="1756663"/>
            <a:ext cx="9824720" cy="36836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81940" indent="-269240">
              <a:lnSpc>
                <a:spcPct val="100000"/>
              </a:lnSpc>
              <a:spcBef>
                <a:spcPts val="95"/>
              </a:spcBef>
              <a:buChar char="-"/>
              <a:tabLst>
                <a:tab pos="281940" algn="l"/>
              </a:tabLst>
            </a:pPr>
            <a:r>
              <a:rPr dirty="0" sz="4000" spc="-240">
                <a:latin typeface="Arial"/>
                <a:cs typeface="Arial"/>
              </a:rPr>
              <a:t>Giọng</a:t>
            </a:r>
            <a:r>
              <a:rPr dirty="0" sz="4000" spc="-180">
                <a:latin typeface="Arial"/>
                <a:cs typeface="Arial"/>
              </a:rPr>
              <a:t> </a:t>
            </a:r>
            <a:r>
              <a:rPr dirty="0" sz="4000" spc="-175">
                <a:latin typeface="Arial"/>
                <a:cs typeface="Arial"/>
              </a:rPr>
              <a:t>đọc</a:t>
            </a:r>
            <a:r>
              <a:rPr dirty="0" sz="4000" spc="-185">
                <a:latin typeface="Arial"/>
                <a:cs typeface="Arial"/>
              </a:rPr>
              <a:t> </a:t>
            </a:r>
            <a:r>
              <a:rPr dirty="0" sz="4000" spc="-105">
                <a:latin typeface="Arial"/>
                <a:cs typeface="Arial"/>
              </a:rPr>
              <a:t>toàn</a:t>
            </a:r>
            <a:r>
              <a:rPr dirty="0" sz="4000" spc="-195">
                <a:latin typeface="Arial"/>
                <a:cs typeface="Arial"/>
              </a:rPr>
              <a:t> </a:t>
            </a:r>
            <a:r>
              <a:rPr dirty="0" sz="4000" spc="-150">
                <a:latin typeface="Arial"/>
                <a:cs typeface="Arial"/>
              </a:rPr>
              <a:t>bài</a:t>
            </a:r>
            <a:r>
              <a:rPr dirty="0" sz="4000" spc="-200">
                <a:latin typeface="Arial"/>
                <a:cs typeface="Arial"/>
              </a:rPr>
              <a:t> </a:t>
            </a:r>
            <a:r>
              <a:rPr dirty="0" sz="4000" spc="-85">
                <a:latin typeface="Arial"/>
                <a:cs typeface="Arial"/>
              </a:rPr>
              <a:t>trong</a:t>
            </a:r>
            <a:r>
              <a:rPr dirty="0" sz="4000" spc="-185">
                <a:latin typeface="Arial"/>
                <a:cs typeface="Arial"/>
              </a:rPr>
              <a:t> </a:t>
            </a:r>
            <a:r>
              <a:rPr dirty="0" sz="4000" spc="-275">
                <a:latin typeface="Arial"/>
                <a:cs typeface="Arial"/>
              </a:rPr>
              <a:t>sáng,</a:t>
            </a:r>
            <a:r>
              <a:rPr dirty="0" sz="4000" spc="-190">
                <a:latin typeface="Arial"/>
                <a:cs typeface="Arial"/>
              </a:rPr>
              <a:t> </a:t>
            </a:r>
            <a:r>
              <a:rPr dirty="0" sz="4000" spc="-110">
                <a:latin typeface="Arial"/>
                <a:cs typeface="Arial"/>
              </a:rPr>
              <a:t>vui</a:t>
            </a:r>
            <a:r>
              <a:rPr dirty="0" sz="4000" spc="-190">
                <a:latin typeface="Arial"/>
                <a:cs typeface="Arial"/>
              </a:rPr>
              <a:t> </a:t>
            </a:r>
            <a:r>
              <a:rPr dirty="0" sz="4000" spc="-10">
                <a:latin typeface="Arial"/>
                <a:cs typeface="Arial"/>
              </a:rPr>
              <a:t>tươi.</a:t>
            </a:r>
            <a:endParaRPr sz="4000">
              <a:latin typeface="Arial"/>
              <a:cs typeface="Arial"/>
            </a:endParaRPr>
          </a:p>
          <a:p>
            <a:pPr algn="just" marL="12700" marR="5080" indent="307340">
              <a:lnSpc>
                <a:spcPct val="100000"/>
              </a:lnSpc>
              <a:buChar char="-"/>
              <a:tabLst>
                <a:tab pos="320040" algn="l"/>
              </a:tabLst>
            </a:pPr>
            <a:r>
              <a:rPr dirty="0" sz="4000" spc="-200">
                <a:latin typeface="Arial"/>
                <a:cs typeface="Arial"/>
              </a:rPr>
              <a:t>Nhấn</a:t>
            </a:r>
            <a:r>
              <a:rPr dirty="0" sz="4000" spc="-80">
                <a:latin typeface="Arial"/>
                <a:cs typeface="Arial"/>
              </a:rPr>
              <a:t> </a:t>
            </a:r>
            <a:r>
              <a:rPr dirty="0" sz="4000" spc="-150">
                <a:latin typeface="Arial"/>
                <a:cs typeface="Arial"/>
              </a:rPr>
              <a:t>giọng</a:t>
            </a:r>
            <a:r>
              <a:rPr dirty="0" sz="4000" spc="-114">
                <a:latin typeface="Arial"/>
                <a:cs typeface="Arial"/>
              </a:rPr>
              <a:t> </a:t>
            </a:r>
            <a:r>
              <a:rPr dirty="0" sz="4000" spc="-315">
                <a:latin typeface="Arial"/>
                <a:cs typeface="Arial"/>
              </a:rPr>
              <a:t>ở</a:t>
            </a:r>
            <a:r>
              <a:rPr dirty="0" sz="4000" spc="35">
                <a:latin typeface="Arial"/>
                <a:cs typeface="Arial"/>
              </a:rPr>
              <a:t> </a:t>
            </a:r>
            <a:r>
              <a:rPr dirty="0" sz="4000" spc="-170">
                <a:latin typeface="Arial"/>
                <a:cs typeface="Arial"/>
              </a:rPr>
              <a:t>những</a:t>
            </a:r>
            <a:r>
              <a:rPr dirty="0" sz="4000" spc="-3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từ</a:t>
            </a:r>
            <a:r>
              <a:rPr dirty="0" sz="4000" spc="-30">
                <a:latin typeface="Arial"/>
                <a:cs typeface="Arial"/>
              </a:rPr>
              <a:t> </a:t>
            </a:r>
            <a:r>
              <a:rPr dirty="0" sz="4000" spc="-265">
                <a:latin typeface="Arial"/>
                <a:cs typeface="Arial"/>
              </a:rPr>
              <a:t>ngữ</a:t>
            </a:r>
            <a:r>
              <a:rPr dirty="0" sz="4000" spc="-1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nói</a:t>
            </a:r>
            <a:r>
              <a:rPr dirty="0" sz="4000" spc="-35">
                <a:latin typeface="Arial"/>
                <a:cs typeface="Arial"/>
              </a:rPr>
              <a:t> </a:t>
            </a:r>
            <a:r>
              <a:rPr dirty="0" sz="4000" spc="-135">
                <a:latin typeface="Arial"/>
                <a:cs typeface="Arial"/>
              </a:rPr>
              <a:t>về</a:t>
            </a:r>
            <a:r>
              <a:rPr dirty="0" sz="4000" spc="-30">
                <a:latin typeface="Arial"/>
                <a:cs typeface="Arial"/>
              </a:rPr>
              <a:t> </a:t>
            </a:r>
            <a:r>
              <a:rPr dirty="0" sz="4000" spc="-290">
                <a:latin typeface="Arial"/>
                <a:cs typeface="Arial"/>
              </a:rPr>
              <a:t>cách</a:t>
            </a:r>
            <a:r>
              <a:rPr dirty="0" sz="4000" spc="10">
                <a:latin typeface="Arial"/>
                <a:cs typeface="Arial"/>
              </a:rPr>
              <a:t> </a:t>
            </a:r>
            <a:r>
              <a:rPr dirty="0" sz="4000" spc="-35">
                <a:latin typeface="Arial"/>
                <a:cs typeface="Arial"/>
              </a:rPr>
              <a:t>làm, </a:t>
            </a:r>
            <a:r>
              <a:rPr dirty="0" sz="4000">
                <a:latin typeface="Arial"/>
                <a:cs typeface="Arial"/>
              </a:rPr>
              <a:t>đặc</a:t>
            </a:r>
            <a:r>
              <a:rPr dirty="0" sz="4000" spc="29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điểm</a:t>
            </a:r>
            <a:r>
              <a:rPr dirty="0" sz="4000" spc="285">
                <a:latin typeface="Arial"/>
                <a:cs typeface="Arial"/>
              </a:rPr>
              <a:t> </a:t>
            </a:r>
            <a:r>
              <a:rPr dirty="0" sz="4000" spc="-260">
                <a:latin typeface="Arial"/>
                <a:cs typeface="Arial"/>
              </a:rPr>
              <a:t>của</a:t>
            </a:r>
            <a:r>
              <a:rPr dirty="0" sz="4000" spc="290">
                <a:latin typeface="Arial"/>
                <a:cs typeface="Arial"/>
              </a:rPr>
              <a:t> </a:t>
            </a:r>
            <a:r>
              <a:rPr dirty="0" sz="4000" spc="-335">
                <a:latin typeface="Arial"/>
                <a:cs typeface="Arial"/>
              </a:rPr>
              <a:t>các</a:t>
            </a:r>
            <a:r>
              <a:rPr dirty="0" sz="4000" spc="28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món</a:t>
            </a:r>
            <a:r>
              <a:rPr dirty="0" sz="4000" spc="29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ăn,</a:t>
            </a:r>
            <a:r>
              <a:rPr dirty="0" sz="4000" spc="29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hoạt</a:t>
            </a:r>
            <a:r>
              <a:rPr dirty="0" sz="4000" spc="29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động,</a:t>
            </a:r>
            <a:r>
              <a:rPr dirty="0" sz="4000" spc="285">
                <a:latin typeface="Arial"/>
                <a:cs typeface="Arial"/>
              </a:rPr>
              <a:t> </a:t>
            </a:r>
            <a:r>
              <a:rPr dirty="0" sz="4000" spc="-85">
                <a:latin typeface="Arial"/>
                <a:cs typeface="Arial"/>
              </a:rPr>
              <a:t>trạng </a:t>
            </a:r>
            <a:r>
              <a:rPr dirty="0" sz="4000" spc="-50">
                <a:latin typeface="Arial"/>
                <a:cs typeface="Arial"/>
              </a:rPr>
              <a:t>thái</a:t>
            </a:r>
            <a:r>
              <a:rPr dirty="0" sz="4000" spc="-215">
                <a:latin typeface="Arial"/>
                <a:cs typeface="Arial"/>
              </a:rPr>
              <a:t> </a:t>
            </a:r>
            <a:r>
              <a:rPr dirty="0" sz="4000" spc="-260">
                <a:latin typeface="Arial"/>
                <a:cs typeface="Arial"/>
              </a:rPr>
              <a:t>của</a:t>
            </a:r>
            <a:r>
              <a:rPr dirty="0" sz="4000" spc="-200">
                <a:latin typeface="Arial"/>
                <a:cs typeface="Arial"/>
              </a:rPr>
              <a:t> </a:t>
            </a:r>
            <a:r>
              <a:rPr dirty="0" sz="4000" spc="-220">
                <a:latin typeface="Arial"/>
                <a:cs typeface="Arial"/>
              </a:rPr>
              <a:t>con</a:t>
            </a:r>
            <a:r>
              <a:rPr dirty="0" sz="4000" spc="-190">
                <a:latin typeface="Arial"/>
                <a:cs typeface="Arial"/>
              </a:rPr>
              <a:t> </a:t>
            </a:r>
            <a:r>
              <a:rPr dirty="0" sz="4000" spc="-55">
                <a:latin typeface="Arial"/>
                <a:cs typeface="Arial"/>
              </a:rPr>
              <a:t>người,...</a:t>
            </a:r>
            <a:endParaRPr sz="4000">
              <a:latin typeface="Arial"/>
              <a:cs typeface="Arial"/>
            </a:endParaRPr>
          </a:p>
          <a:p>
            <a:pPr algn="just" marL="12700" marR="5080" indent="283210">
              <a:lnSpc>
                <a:spcPct val="100000"/>
              </a:lnSpc>
              <a:buChar char="-"/>
              <a:tabLst>
                <a:tab pos="295910" algn="l"/>
              </a:tabLst>
            </a:pPr>
            <a:r>
              <a:rPr dirty="0" sz="4000" spc="-254">
                <a:latin typeface="Arial"/>
                <a:cs typeface="Arial"/>
              </a:rPr>
              <a:t>Giọng</a:t>
            </a:r>
            <a:r>
              <a:rPr dirty="0" sz="4000" spc="-25">
                <a:latin typeface="Arial"/>
                <a:cs typeface="Arial"/>
              </a:rPr>
              <a:t> </a:t>
            </a:r>
            <a:r>
              <a:rPr dirty="0" sz="4000" spc="-170">
                <a:latin typeface="Arial"/>
                <a:cs typeface="Arial"/>
              </a:rPr>
              <a:t>bà:</a:t>
            </a:r>
            <a:r>
              <a:rPr dirty="0" sz="4000" spc="-110">
                <a:latin typeface="Arial"/>
                <a:cs typeface="Arial"/>
              </a:rPr>
              <a:t> </a:t>
            </a:r>
            <a:r>
              <a:rPr dirty="0" sz="4000" spc="-330">
                <a:latin typeface="Arial"/>
                <a:cs typeface="Arial"/>
              </a:rPr>
              <a:t>ấm</a:t>
            </a:r>
            <a:r>
              <a:rPr dirty="0" sz="4000" spc="55">
                <a:latin typeface="Arial"/>
                <a:cs typeface="Arial"/>
              </a:rPr>
              <a:t> </a:t>
            </a:r>
            <a:r>
              <a:rPr dirty="0" sz="4000" spc="-200">
                <a:latin typeface="Arial"/>
                <a:cs typeface="Arial"/>
              </a:rPr>
              <a:t>áp,</a:t>
            </a:r>
            <a:r>
              <a:rPr dirty="0" sz="4000" spc="-80">
                <a:latin typeface="Arial"/>
                <a:cs typeface="Arial"/>
              </a:rPr>
              <a:t> </a:t>
            </a:r>
            <a:r>
              <a:rPr dirty="0" sz="4000" spc="-250">
                <a:latin typeface="Arial"/>
                <a:cs typeface="Arial"/>
              </a:rPr>
              <a:t>yêu</a:t>
            </a:r>
            <a:r>
              <a:rPr dirty="0" sz="4000" spc="-30">
                <a:latin typeface="Arial"/>
                <a:cs typeface="Arial"/>
              </a:rPr>
              <a:t> </a:t>
            </a:r>
            <a:r>
              <a:rPr dirty="0" sz="4000" spc="-160">
                <a:latin typeface="Arial"/>
                <a:cs typeface="Arial"/>
              </a:rPr>
              <a:t>thương;</a:t>
            </a:r>
            <a:r>
              <a:rPr dirty="0" sz="4000" spc="-25">
                <a:latin typeface="Arial"/>
                <a:cs typeface="Arial"/>
              </a:rPr>
              <a:t> </a:t>
            </a:r>
            <a:r>
              <a:rPr dirty="0" sz="4000" spc="-210">
                <a:latin typeface="Arial"/>
                <a:cs typeface="Arial"/>
              </a:rPr>
              <a:t>giọng</a:t>
            </a:r>
            <a:r>
              <a:rPr dirty="0" sz="4000">
                <a:latin typeface="Arial"/>
                <a:cs typeface="Arial"/>
              </a:rPr>
              <a:t> </a:t>
            </a:r>
            <a:r>
              <a:rPr dirty="0" sz="4000" spc="-420">
                <a:latin typeface="Arial"/>
                <a:cs typeface="Arial"/>
              </a:rPr>
              <a:t>các</a:t>
            </a:r>
            <a:r>
              <a:rPr dirty="0" sz="4000" spc="140">
                <a:latin typeface="Arial"/>
                <a:cs typeface="Arial"/>
              </a:rPr>
              <a:t> </a:t>
            </a:r>
            <a:r>
              <a:rPr dirty="0" sz="4000" spc="-114">
                <a:latin typeface="Arial"/>
                <a:cs typeface="Arial"/>
              </a:rPr>
              <a:t>cháu: </a:t>
            </a:r>
            <a:r>
              <a:rPr dirty="0" sz="4000" spc="-85">
                <a:latin typeface="Arial"/>
                <a:cs typeface="Arial"/>
              </a:rPr>
              <a:t>trong</a:t>
            </a:r>
            <a:r>
              <a:rPr dirty="0" sz="4000" spc="-185">
                <a:latin typeface="Arial"/>
                <a:cs typeface="Arial"/>
              </a:rPr>
              <a:t> </a:t>
            </a:r>
            <a:r>
              <a:rPr dirty="0" sz="4000" spc="-70">
                <a:latin typeface="Arial"/>
                <a:cs typeface="Arial"/>
              </a:rPr>
              <a:t>trẻo,</a:t>
            </a:r>
            <a:r>
              <a:rPr dirty="0" sz="4000" spc="-180">
                <a:latin typeface="Arial"/>
                <a:cs typeface="Arial"/>
              </a:rPr>
              <a:t> </a:t>
            </a:r>
            <a:r>
              <a:rPr dirty="0" sz="4000" spc="-110">
                <a:latin typeface="Arial"/>
                <a:cs typeface="Arial"/>
              </a:rPr>
              <a:t>vui</a:t>
            </a:r>
            <a:r>
              <a:rPr dirty="0" sz="4000" spc="-190">
                <a:latin typeface="Arial"/>
                <a:cs typeface="Arial"/>
              </a:rPr>
              <a:t> </a:t>
            </a:r>
            <a:r>
              <a:rPr dirty="0" sz="4000" spc="-10">
                <a:latin typeface="Arial"/>
                <a:cs typeface="Arial"/>
              </a:rPr>
              <a:t>tươi.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2411" y="460248"/>
            <a:ext cx="8121396" cy="1202436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469176" y="1498892"/>
            <a:ext cx="1239520" cy="1873250"/>
            <a:chOff x="469176" y="1498892"/>
            <a:chExt cx="1239520" cy="187325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176" y="1498892"/>
              <a:ext cx="1175181" cy="112388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222" y="2248319"/>
              <a:ext cx="1175181" cy="1123784"/>
            </a:xfrm>
            <a:prstGeom prst="rect">
              <a:avLst/>
            </a:prstGeom>
          </p:spPr>
        </p:pic>
      </p:grp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9826" y="3983139"/>
            <a:ext cx="1175130" cy="11237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24611" y="339852"/>
            <a:ext cx="11436350" cy="5495925"/>
            <a:chOff x="324611" y="339852"/>
            <a:chExt cx="11436350" cy="5495925"/>
          </a:xfrm>
        </p:grpSpPr>
        <p:sp>
          <p:nvSpPr>
            <p:cNvPr id="4" name="object 4" descr=""/>
            <p:cNvSpPr/>
            <p:nvPr/>
          </p:nvSpPr>
          <p:spPr>
            <a:xfrm>
              <a:off x="362711" y="377952"/>
              <a:ext cx="11360150" cy="5419725"/>
            </a:xfrm>
            <a:custGeom>
              <a:avLst/>
              <a:gdLst/>
              <a:ahLst/>
              <a:cxnLst/>
              <a:rect l="l" t="t" r="r" b="b"/>
              <a:pathLst>
                <a:path w="11360150" h="5419725">
                  <a:moveTo>
                    <a:pt x="10456672" y="0"/>
                  </a:moveTo>
                  <a:lnTo>
                    <a:pt x="903236" y="0"/>
                  </a:lnTo>
                  <a:lnTo>
                    <a:pt x="855266" y="1251"/>
                  </a:lnTo>
                  <a:lnTo>
                    <a:pt x="807949" y="4966"/>
                  </a:lnTo>
                  <a:lnTo>
                    <a:pt x="761345" y="11080"/>
                  </a:lnTo>
                  <a:lnTo>
                    <a:pt x="715519" y="19531"/>
                  </a:lnTo>
                  <a:lnTo>
                    <a:pt x="670532" y="30258"/>
                  </a:lnTo>
                  <a:lnTo>
                    <a:pt x="626447" y="43197"/>
                  </a:lnTo>
                  <a:lnTo>
                    <a:pt x="583326" y="58286"/>
                  </a:lnTo>
                  <a:lnTo>
                    <a:pt x="541232" y="75463"/>
                  </a:lnTo>
                  <a:lnTo>
                    <a:pt x="500227" y="94666"/>
                  </a:lnTo>
                  <a:lnTo>
                    <a:pt x="460373" y="115831"/>
                  </a:lnTo>
                  <a:lnTo>
                    <a:pt x="421734" y="138897"/>
                  </a:lnTo>
                  <a:lnTo>
                    <a:pt x="384371" y="163801"/>
                  </a:lnTo>
                  <a:lnTo>
                    <a:pt x="348346" y="190481"/>
                  </a:lnTo>
                  <a:lnTo>
                    <a:pt x="313723" y="218875"/>
                  </a:lnTo>
                  <a:lnTo>
                    <a:pt x="280563" y="248919"/>
                  </a:lnTo>
                  <a:lnTo>
                    <a:pt x="248929" y="280552"/>
                  </a:lnTo>
                  <a:lnTo>
                    <a:pt x="218884" y="313710"/>
                  </a:lnTo>
                  <a:lnTo>
                    <a:pt x="190490" y="348333"/>
                  </a:lnTo>
                  <a:lnTo>
                    <a:pt x="163809" y="384357"/>
                  </a:lnTo>
                  <a:lnTo>
                    <a:pt x="138904" y="421719"/>
                  </a:lnTo>
                  <a:lnTo>
                    <a:pt x="115837" y="460358"/>
                  </a:lnTo>
                  <a:lnTo>
                    <a:pt x="94671" y="500211"/>
                  </a:lnTo>
                  <a:lnTo>
                    <a:pt x="75467" y="541216"/>
                  </a:lnTo>
                  <a:lnTo>
                    <a:pt x="58289" y="583310"/>
                  </a:lnTo>
                  <a:lnTo>
                    <a:pt x="43199" y="626431"/>
                  </a:lnTo>
                  <a:lnTo>
                    <a:pt x="30259" y="670516"/>
                  </a:lnTo>
                  <a:lnTo>
                    <a:pt x="19532" y="715503"/>
                  </a:lnTo>
                  <a:lnTo>
                    <a:pt x="11080" y="761330"/>
                  </a:lnTo>
                  <a:lnTo>
                    <a:pt x="4966" y="807934"/>
                  </a:lnTo>
                  <a:lnTo>
                    <a:pt x="1252" y="855252"/>
                  </a:lnTo>
                  <a:lnTo>
                    <a:pt x="0" y="903224"/>
                  </a:lnTo>
                  <a:lnTo>
                    <a:pt x="0" y="4516120"/>
                  </a:lnTo>
                  <a:lnTo>
                    <a:pt x="1252" y="4564091"/>
                  </a:lnTo>
                  <a:lnTo>
                    <a:pt x="4966" y="4611409"/>
                  </a:lnTo>
                  <a:lnTo>
                    <a:pt x="11080" y="4658013"/>
                  </a:lnTo>
                  <a:lnTo>
                    <a:pt x="19532" y="4703840"/>
                  </a:lnTo>
                  <a:lnTo>
                    <a:pt x="30259" y="4748827"/>
                  </a:lnTo>
                  <a:lnTo>
                    <a:pt x="43199" y="4792912"/>
                  </a:lnTo>
                  <a:lnTo>
                    <a:pt x="58289" y="4836033"/>
                  </a:lnTo>
                  <a:lnTo>
                    <a:pt x="75467" y="4878127"/>
                  </a:lnTo>
                  <a:lnTo>
                    <a:pt x="94671" y="4919132"/>
                  </a:lnTo>
                  <a:lnTo>
                    <a:pt x="115837" y="4958985"/>
                  </a:lnTo>
                  <a:lnTo>
                    <a:pt x="138904" y="4997624"/>
                  </a:lnTo>
                  <a:lnTo>
                    <a:pt x="163809" y="5034986"/>
                  </a:lnTo>
                  <a:lnTo>
                    <a:pt x="190490" y="5071010"/>
                  </a:lnTo>
                  <a:lnTo>
                    <a:pt x="218884" y="5105633"/>
                  </a:lnTo>
                  <a:lnTo>
                    <a:pt x="248929" y="5138791"/>
                  </a:lnTo>
                  <a:lnTo>
                    <a:pt x="280563" y="5170424"/>
                  </a:lnTo>
                  <a:lnTo>
                    <a:pt x="313723" y="5200468"/>
                  </a:lnTo>
                  <a:lnTo>
                    <a:pt x="348346" y="5228862"/>
                  </a:lnTo>
                  <a:lnTo>
                    <a:pt x="384371" y="5255542"/>
                  </a:lnTo>
                  <a:lnTo>
                    <a:pt x="421734" y="5280446"/>
                  </a:lnTo>
                  <a:lnTo>
                    <a:pt x="460373" y="5303512"/>
                  </a:lnTo>
                  <a:lnTo>
                    <a:pt x="500227" y="5324677"/>
                  </a:lnTo>
                  <a:lnTo>
                    <a:pt x="541232" y="5343880"/>
                  </a:lnTo>
                  <a:lnTo>
                    <a:pt x="583326" y="5361057"/>
                  </a:lnTo>
                  <a:lnTo>
                    <a:pt x="626447" y="5376146"/>
                  </a:lnTo>
                  <a:lnTo>
                    <a:pt x="670532" y="5389085"/>
                  </a:lnTo>
                  <a:lnTo>
                    <a:pt x="715519" y="5399812"/>
                  </a:lnTo>
                  <a:lnTo>
                    <a:pt x="761345" y="5408263"/>
                  </a:lnTo>
                  <a:lnTo>
                    <a:pt x="807949" y="5414377"/>
                  </a:lnTo>
                  <a:lnTo>
                    <a:pt x="855266" y="5418092"/>
                  </a:lnTo>
                  <a:lnTo>
                    <a:pt x="903236" y="5419344"/>
                  </a:lnTo>
                  <a:lnTo>
                    <a:pt x="10456672" y="5419344"/>
                  </a:lnTo>
                  <a:lnTo>
                    <a:pt x="10504643" y="5418092"/>
                  </a:lnTo>
                  <a:lnTo>
                    <a:pt x="10551961" y="5414377"/>
                  </a:lnTo>
                  <a:lnTo>
                    <a:pt x="10598565" y="5408263"/>
                  </a:lnTo>
                  <a:lnTo>
                    <a:pt x="10644392" y="5399812"/>
                  </a:lnTo>
                  <a:lnTo>
                    <a:pt x="10689379" y="5389085"/>
                  </a:lnTo>
                  <a:lnTo>
                    <a:pt x="10733464" y="5376146"/>
                  </a:lnTo>
                  <a:lnTo>
                    <a:pt x="10776585" y="5361057"/>
                  </a:lnTo>
                  <a:lnTo>
                    <a:pt x="10818679" y="5343880"/>
                  </a:lnTo>
                  <a:lnTo>
                    <a:pt x="10859684" y="5324677"/>
                  </a:lnTo>
                  <a:lnTo>
                    <a:pt x="10899537" y="5303512"/>
                  </a:lnTo>
                  <a:lnTo>
                    <a:pt x="10938176" y="5280446"/>
                  </a:lnTo>
                  <a:lnTo>
                    <a:pt x="10975538" y="5255542"/>
                  </a:lnTo>
                  <a:lnTo>
                    <a:pt x="11011562" y="5228862"/>
                  </a:lnTo>
                  <a:lnTo>
                    <a:pt x="11046185" y="5200468"/>
                  </a:lnTo>
                  <a:lnTo>
                    <a:pt x="11079343" y="5170424"/>
                  </a:lnTo>
                  <a:lnTo>
                    <a:pt x="11110976" y="5138791"/>
                  </a:lnTo>
                  <a:lnTo>
                    <a:pt x="11141020" y="5105633"/>
                  </a:lnTo>
                  <a:lnTo>
                    <a:pt x="11169414" y="5071010"/>
                  </a:lnTo>
                  <a:lnTo>
                    <a:pt x="11196094" y="5034986"/>
                  </a:lnTo>
                  <a:lnTo>
                    <a:pt x="11220998" y="4997624"/>
                  </a:lnTo>
                  <a:lnTo>
                    <a:pt x="11244064" y="4958985"/>
                  </a:lnTo>
                  <a:lnTo>
                    <a:pt x="11265229" y="4919132"/>
                  </a:lnTo>
                  <a:lnTo>
                    <a:pt x="11284432" y="4878127"/>
                  </a:lnTo>
                  <a:lnTo>
                    <a:pt x="11301609" y="4836033"/>
                  </a:lnTo>
                  <a:lnTo>
                    <a:pt x="11316698" y="4792912"/>
                  </a:lnTo>
                  <a:lnTo>
                    <a:pt x="11329637" y="4748827"/>
                  </a:lnTo>
                  <a:lnTo>
                    <a:pt x="11340364" y="4703840"/>
                  </a:lnTo>
                  <a:lnTo>
                    <a:pt x="11348815" y="4658013"/>
                  </a:lnTo>
                  <a:lnTo>
                    <a:pt x="11354929" y="4611409"/>
                  </a:lnTo>
                  <a:lnTo>
                    <a:pt x="11358644" y="4564091"/>
                  </a:lnTo>
                  <a:lnTo>
                    <a:pt x="11359896" y="4516120"/>
                  </a:lnTo>
                  <a:lnTo>
                    <a:pt x="11359896" y="903224"/>
                  </a:lnTo>
                  <a:lnTo>
                    <a:pt x="11358644" y="855252"/>
                  </a:lnTo>
                  <a:lnTo>
                    <a:pt x="11354929" y="807934"/>
                  </a:lnTo>
                  <a:lnTo>
                    <a:pt x="11348815" y="761330"/>
                  </a:lnTo>
                  <a:lnTo>
                    <a:pt x="11340364" y="715503"/>
                  </a:lnTo>
                  <a:lnTo>
                    <a:pt x="11329637" y="670516"/>
                  </a:lnTo>
                  <a:lnTo>
                    <a:pt x="11316698" y="626431"/>
                  </a:lnTo>
                  <a:lnTo>
                    <a:pt x="11301609" y="583310"/>
                  </a:lnTo>
                  <a:lnTo>
                    <a:pt x="11284432" y="541216"/>
                  </a:lnTo>
                  <a:lnTo>
                    <a:pt x="11265229" y="500211"/>
                  </a:lnTo>
                  <a:lnTo>
                    <a:pt x="11244064" y="460358"/>
                  </a:lnTo>
                  <a:lnTo>
                    <a:pt x="11220998" y="421719"/>
                  </a:lnTo>
                  <a:lnTo>
                    <a:pt x="11196094" y="384357"/>
                  </a:lnTo>
                  <a:lnTo>
                    <a:pt x="11169414" y="348333"/>
                  </a:lnTo>
                  <a:lnTo>
                    <a:pt x="11141020" y="313710"/>
                  </a:lnTo>
                  <a:lnTo>
                    <a:pt x="11110976" y="280552"/>
                  </a:lnTo>
                  <a:lnTo>
                    <a:pt x="11079343" y="248919"/>
                  </a:lnTo>
                  <a:lnTo>
                    <a:pt x="11046185" y="218875"/>
                  </a:lnTo>
                  <a:lnTo>
                    <a:pt x="11011562" y="190481"/>
                  </a:lnTo>
                  <a:lnTo>
                    <a:pt x="10975538" y="163801"/>
                  </a:lnTo>
                  <a:lnTo>
                    <a:pt x="10938176" y="138897"/>
                  </a:lnTo>
                  <a:lnTo>
                    <a:pt x="10899537" y="115831"/>
                  </a:lnTo>
                  <a:lnTo>
                    <a:pt x="10859684" y="94666"/>
                  </a:lnTo>
                  <a:lnTo>
                    <a:pt x="10818679" y="75463"/>
                  </a:lnTo>
                  <a:lnTo>
                    <a:pt x="10776585" y="58286"/>
                  </a:lnTo>
                  <a:lnTo>
                    <a:pt x="10733464" y="43197"/>
                  </a:lnTo>
                  <a:lnTo>
                    <a:pt x="10689379" y="30258"/>
                  </a:lnTo>
                  <a:lnTo>
                    <a:pt x="10644392" y="19531"/>
                  </a:lnTo>
                  <a:lnTo>
                    <a:pt x="10598565" y="11080"/>
                  </a:lnTo>
                  <a:lnTo>
                    <a:pt x="10551961" y="4966"/>
                  </a:lnTo>
                  <a:lnTo>
                    <a:pt x="10504643" y="1251"/>
                  </a:lnTo>
                  <a:lnTo>
                    <a:pt x="104566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62711" y="377952"/>
              <a:ext cx="11360150" cy="5419725"/>
            </a:xfrm>
            <a:custGeom>
              <a:avLst/>
              <a:gdLst/>
              <a:ahLst/>
              <a:cxnLst/>
              <a:rect l="l" t="t" r="r" b="b"/>
              <a:pathLst>
                <a:path w="11360150" h="5419725">
                  <a:moveTo>
                    <a:pt x="0" y="903224"/>
                  </a:moveTo>
                  <a:lnTo>
                    <a:pt x="1252" y="855252"/>
                  </a:lnTo>
                  <a:lnTo>
                    <a:pt x="4966" y="807934"/>
                  </a:lnTo>
                  <a:lnTo>
                    <a:pt x="11080" y="761330"/>
                  </a:lnTo>
                  <a:lnTo>
                    <a:pt x="19532" y="715503"/>
                  </a:lnTo>
                  <a:lnTo>
                    <a:pt x="30259" y="670516"/>
                  </a:lnTo>
                  <a:lnTo>
                    <a:pt x="43199" y="626431"/>
                  </a:lnTo>
                  <a:lnTo>
                    <a:pt x="58289" y="583310"/>
                  </a:lnTo>
                  <a:lnTo>
                    <a:pt x="75467" y="541216"/>
                  </a:lnTo>
                  <a:lnTo>
                    <a:pt x="94671" y="500211"/>
                  </a:lnTo>
                  <a:lnTo>
                    <a:pt x="115837" y="460358"/>
                  </a:lnTo>
                  <a:lnTo>
                    <a:pt x="138904" y="421719"/>
                  </a:lnTo>
                  <a:lnTo>
                    <a:pt x="163809" y="384357"/>
                  </a:lnTo>
                  <a:lnTo>
                    <a:pt x="190490" y="348333"/>
                  </a:lnTo>
                  <a:lnTo>
                    <a:pt x="218884" y="313710"/>
                  </a:lnTo>
                  <a:lnTo>
                    <a:pt x="248929" y="280552"/>
                  </a:lnTo>
                  <a:lnTo>
                    <a:pt x="280563" y="248919"/>
                  </a:lnTo>
                  <a:lnTo>
                    <a:pt x="313723" y="218875"/>
                  </a:lnTo>
                  <a:lnTo>
                    <a:pt x="348346" y="190481"/>
                  </a:lnTo>
                  <a:lnTo>
                    <a:pt x="384371" y="163801"/>
                  </a:lnTo>
                  <a:lnTo>
                    <a:pt x="421734" y="138897"/>
                  </a:lnTo>
                  <a:lnTo>
                    <a:pt x="460373" y="115831"/>
                  </a:lnTo>
                  <a:lnTo>
                    <a:pt x="500227" y="94666"/>
                  </a:lnTo>
                  <a:lnTo>
                    <a:pt x="541232" y="75463"/>
                  </a:lnTo>
                  <a:lnTo>
                    <a:pt x="583326" y="58286"/>
                  </a:lnTo>
                  <a:lnTo>
                    <a:pt x="626447" y="43197"/>
                  </a:lnTo>
                  <a:lnTo>
                    <a:pt x="670532" y="30258"/>
                  </a:lnTo>
                  <a:lnTo>
                    <a:pt x="715519" y="19531"/>
                  </a:lnTo>
                  <a:lnTo>
                    <a:pt x="761345" y="11080"/>
                  </a:lnTo>
                  <a:lnTo>
                    <a:pt x="807949" y="4966"/>
                  </a:lnTo>
                  <a:lnTo>
                    <a:pt x="855266" y="1251"/>
                  </a:lnTo>
                  <a:lnTo>
                    <a:pt x="903236" y="0"/>
                  </a:lnTo>
                  <a:lnTo>
                    <a:pt x="10456672" y="0"/>
                  </a:lnTo>
                  <a:lnTo>
                    <a:pt x="10504643" y="1251"/>
                  </a:lnTo>
                  <a:lnTo>
                    <a:pt x="10551961" y="4966"/>
                  </a:lnTo>
                  <a:lnTo>
                    <a:pt x="10598565" y="11080"/>
                  </a:lnTo>
                  <a:lnTo>
                    <a:pt x="10644392" y="19531"/>
                  </a:lnTo>
                  <a:lnTo>
                    <a:pt x="10689379" y="30258"/>
                  </a:lnTo>
                  <a:lnTo>
                    <a:pt x="10733464" y="43197"/>
                  </a:lnTo>
                  <a:lnTo>
                    <a:pt x="10776585" y="58286"/>
                  </a:lnTo>
                  <a:lnTo>
                    <a:pt x="10818679" y="75463"/>
                  </a:lnTo>
                  <a:lnTo>
                    <a:pt x="10859684" y="94666"/>
                  </a:lnTo>
                  <a:lnTo>
                    <a:pt x="10899537" y="115831"/>
                  </a:lnTo>
                  <a:lnTo>
                    <a:pt x="10938176" y="138897"/>
                  </a:lnTo>
                  <a:lnTo>
                    <a:pt x="10975538" y="163801"/>
                  </a:lnTo>
                  <a:lnTo>
                    <a:pt x="11011562" y="190481"/>
                  </a:lnTo>
                  <a:lnTo>
                    <a:pt x="11046185" y="218875"/>
                  </a:lnTo>
                  <a:lnTo>
                    <a:pt x="11079343" y="248919"/>
                  </a:lnTo>
                  <a:lnTo>
                    <a:pt x="11110976" y="280552"/>
                  </a:lnTo>
                  <a:lnTo>
                    <a:pt x="11141020" y="313710"/>
                  </a:lnTo>
                  <a:lnTo>
                    <a:pt x="11169414" y="348333"/>
                  </a:lnTo>
                  <a:lnTo>
                    <a:pt x="11196094" y="384357"/>
                  </a:lnTo>
                  <a:lnTo>
                    <a:pt x="11220998" y="421719"/>
                  </a:lnTo>
                  <a:lnTo>
                    <a:pt x="11244064" y="460358"/>
                  </a:lnTo>
                  <a:lnTo>
                    <a:pt x="11265229" y="500211"/>
                  </a:lnTo>
                  <a:lnTo>
                    <a:pt x="11284432" y="541216"/>
                  </a:lnTo>
                  <a:lnTo>
                    <a:pt x="11301609" y="583310"/>
                  </a:lnTo>
                  <a:lnTo>
                    <a:pt x="11316698" y="626431"/>
                  </a:lnTo>
                  <a:lnTo>
                    <a:pt x="11329637" y="670516"/>
                  </a:lnTo>
                  <a:lnTo>
                    <a:pt x="11340364" y="715503"/>
                  </a:lnTo>
                  <a:lnTo>
                    <a:pt x="11348815" y="761330"/>
                  </a:lnTo>
                  <a:lnTo>
                    <a:pt x="11354929" y="807934"/>
                  </a:lnTo>
                  <a:lnTo>
                    <a:pt x="11358644" y="855252"/>
                  </a:lnTo>
                  <a:lnTo>
                    <a:pt x="11359896" y="903224"/>
                  </a:lnTo>
                  <a:lnTo>
                    <a:pt x="11359896" y="4516120"/>
                  </a:lnTo>
                  <a:lnTo>
                    <a:pt x="11358644" y="4564091"/>
                  </a:lnTo>
                  <a:lnTo>
                    <a:pt x="11354929" y="4611409"/>
                  </a:lnTo>
                  <a:lnTo>
                    <a:pt x="11348815" y="4658013"/>
                  </a:lnTo>
                  <a:lnTo>
                    <a:pt x="11340364" y="4703840"/>
                  </a:lnTo>
                  <a:lnTo>
                    <a:pt x="11329637" y="4748827"/>
                  </a:lnTo>
                  <a:lnTo>
                    <a:pt x="11316698" y="4792912"/>
                  </a:lnTo>
                  <a:lnTo>
                    <a:pt x="11301609" y="4836033"/>
                  </a:lnTo>
                  <a:lnTo>
                    <a:pt x="11284432" y="4878127"/>
                  </a:lnTo>
                  <a:lnTo>
                    <a:pt x="11265229" y="4919132"/>
                  </a:lnTo>
                  <a:lnTo>
                    <a:pt x="11244064" y="4958985"/>
                  </a:lnTo>
                  <a:lnTo>
                    <a:pt x="11220998" y="4997624"/>
                  </a:lnTo>
                  <a:lnTo>
                    <a:pt x="11196094" y="5034986"/>
                  </a:lnTo>
                  <a:lnTo>
                    <a:pt x="11169414" y="5071010"/>
                  </a:lnTo>
                  <a:lnTo>
                    <a:pt x="11141020" y="5105633"/>
                  </a:lnTo>
                  <a:lnTo>
                    <a:pt x="11110976" y="5138791"/>
                  </a:lnTo>
                  <a:lnTo>
                    <a:pt x="11079343" y="5170424"/>
                  </a:lnTo>
                  <a:lnTo>
                    <a:pt x="11046185" y="5200468"/>
                  </a:lnTo>
                  <a:lnTo>
                    <a:pt x="11011562" y="5228862"/>
                  </a:lnTo>
                  <a:lnTo>
                    <a:pt x="10975538" y="5255542"/>
                  </a:lnTo>
                  <a:lnTo>
                    <a:pt x="10938176" y="5280446"/>
                  </a:lnTo>
                  <a:lnTo>
                    <a:pt x="10899537" y="5303512"/>
                  </a:lnTo>
                  <a:lnTo>
                    <a:pt x="10859684" y="5324677"/>
                  </a:lnTo>
                  <a:lnTo>
                    <a:pt x="10818679" y="5343880"/>
                  </a:lnTo>
                  <a:lnTo>
                    <a:pt x="10776585" y="5361057"/>
                  </a:lnTo>
                  <a:lnTo>
                    <a:pt x="10733464" y="5376146"/>
                  </a:lnTo>
                  <a:lnTo>
                    <a:pt x="10689379" y="5389085"/>
                  </a:lnTo>
                  <a:lnTo>
                    <a:pt x="10644392" y="5399812"/>
                  </a:lnTo>
                  <a:lnTo>
                    <a:pt x="10598565" y="5408263"/>
                  </a:lnTo>
                  <a:lnTo>
                    <a:pt x="10551961" y="5414377"/>
                  </a:lnTo>
                  <a:lnTo>
                    <a:pt x="10504643" y="5418092"/>
                  </a:lnTo>
                  <a:lnTo>
                    <a:pt x="10456672" y="5419344"/>
                  </a:lnTo>
                  <a:lnTo>
                    <a:pt x="903236" y="5419344"/>
                  </a:lnTo>
                  <a:lnTo>
                    <a:pt x="855266" y="5418092"/>
                  </a:lnTo>
                  <a:lnTo>
                    <a:pt x="807949" y="5414377"/>
                  </a:lnTo>
                  <a:lnTo>
                    <a:pt x="761345" y="5408263"/>
                  </a:lnTo>
                  <a:lnTo>
                    <a:pt x="715519" y="5399812"/>
                  </a:lnTo>
                  <a:lnTo>
                    <a:pt x="670532" y="5389085"/>
                  </a:lnTo>
                  <a:lnTo>
                    <a:pt x="626447" y="5376146"/>
                  </a:lnTo>
                  <a:lnTo>
                    <a:pt x="583326" y="5361057"/>
                  </a:lnTo>
                  <a:lnTo>
                    <a:pt x="541232" y="5343880"/>
                  </a:lnTo>
                  <a:lnTo>
                    <a:pt x="500227" y="5324677"/>
                  </a:lnTo>
                  <a:lnTo>
                    <a:pt x="460373" y="5303512"/>
                  </a:lnTo>
                  <a:lnTo>
                    <a:pt x="421734" y="5280446"/>
                  </a:lnTo>
                  <a:lnTo>
                    <a:pt x="384371" y="5255542"/>
                  </a:lnTo>
                  <a:lnTo>
                    <a:pt x="348346" y="5228862"/>
                  </a:lnTo>
                  <a:lnTo>
                    <a:pt x="313723" y="5200468"/>
                  </a:lnTo>
                  <a:lnTo>
                    <a:pt x="280563" y="5170424"/>
                  </a:lnTo>
                  <a:lnTo>
                    <a:pt x="248929" y="5138791"/>
                  </a:lnTo>
                  <a:lnTo>
                    <a:pt x="218884" y="5105633"/>
                  </a:lnTo>
                  <a:lnTo>
                    <a:pt x="190490" y="5071010"/>
                  </a:lnTo>
                  <a:lnTo>
                    <a:pt x="163809" y="5034986"/>
                  </a:lnTo>
                  <a:lnTo>
                    <a:pt x="138904" y="4997624"/>
                  </a:lnTo>
                  <a:lnTo>
                    <a:pt x="115837" y="4958985"/>
                  </a:lnTo>
                  <a:lnTo>
                    <a:pt x="94671" y="4919132"/>
                  </a:lnTo>
                  <a:lnTo>
                    <a:pt x="75467" y="4878127"/>
                  </a:lnTo>
                  <a:lnTo>
                    <a:pt x="58289" y="4836033"/>
                  </a:lnTo>
                  <a:lnTo>
                    <a:pt x="43199" y="4792912"/>
                  </a:lnTo>
                  <a:lnTo>
                    <a:pt x="30259" y="4748827"/>
                  </a:lnTo>
                  <a:lnTo>
                    <a:pt x="19532" y="4703840"/>
                  </a:lnTo>
                  <a:lnTo>
                    <a:pt x="11080" y="4658013"/>
                  </a:lnTo>
                  <a:lnTo>
                    <a:pt x="4966" y="4611409"/>
                  </a:lnTo>
                  <a:lnTo>
                    <a:pt x="1252" y="4564091"/>
                  </a:lnTo>
                  <a:lnTo>
                    <a:pt x="0" y="4516120"/>
                  </a:lnTo>
                  <a:lnTo>
                    <a:pt x="0" y="903224"/>
                  </a:lnTo>
                  <a:close/>
                </a:path>
              </a:pathLst>
            </a:custGeom>
            <a:ln w="76200">
              <a:solidFill>
                <a:srgbClr val="F74F6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391" y="533400"/>
              <a:ext cx="10497312" cy="112166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279397" y="2128266"/>
              <a:ext cx="2346960" cy="797560"/>
            </a:xfrm>
            <a:custGeom>
              <a:avLst/>
              <a:gdLst/>
              <a:ahLst/>
              <a:cxnLst/>
              <a:rect l="l" t="t" r="r" b="b"/>
              <a:pathLst>
                <a:path w="2346960" h="797560">
                  <a:moveTo>
                    <a:pt x="1948434" y="0"/>
                  </a:moveTo>
                  <a:lnTo>
                    <a:pt x="398526" y="0"/>
                  </a:lnTo>
                  <a:lnTo>
                    <a:pt x="352051" y="2681"/>
                  </a:lnTo>
                  <a:lnTo>
                    <a:pt x="307150" y="10525"/>
                  </a:lnTo>
                  <a:lnTo>
                    <a:pt x="264123" y="23234"/>
                  </a:lnTo>
                  <a:lnTo>
                    <a:pt x="223268" y="40508"/>
                  </a:lnTo>
                  <a:lnTo>
                    <a:pt x="184884" y="62047"/>
                  </a:lnTo>
                  <a:lnTo>
                    <a:pt x="149272" y="87554"/>
                  </a:lnTo>
                  <a:lnTo>
                    <a:pt x="116728" y="116728"/>
                  </a:lnTo>
                  <a:lnTo>
                    <a:pt x="87554" y="149272"/>
                  </a:lnTo>
                  <a:lnTo>
                    <a:pt x="62047" y="184884"/>
                  </a:lnTo>
                  <a:lnTo>
                    <a:pt x="40508" y="223268"/>
                  </a:lnTo>
                  <a:lnTo>
                    <a:pt x="23234" y="264123"/>
                  </a:lnTo>
                  <a:lnTo>
                    <a:pt x="10525" y="307150"/>
                  </a:lnTo>
                  <a:lnTo>
                    <a:pt x="2681" y="352051"/>
                  </a:lnTo>
                  <a:lnTo>
                    <a:pt x="0" y="398525"/>
                  </a:lnTo>
                  <a:lnTo>
                    <a:pt x="2681" y="445000"/>
                  </a:lnTo>
                  <a:lnTo>
                    <a:pt x="10525" y="489901"/>
                  </a:lnTo>
                  <a:lnTo>
                    <a:pt x="23234" y="532928"/>
                  </a:lnTo>
                  <a:lnTo>
                    <a:pt x="40508" y="573783"/>
                  </a:lnTo>
                  <a:lnTo>
                    <a:pt x="62047" y="612167"/>
                  </a:lnTo>
                  <a:lnTo>
                    <a:pt x="87554" y="647779"/>
                  </a:lnTo>
                  <a:lnTo>
                    <a:pt x="116728" y="680323"/>
                  </a:lnTo>
                  <a:lnTo>
                    <a:pt x="149272" y="709497"/>
                  </a:lnTo>
                  <a:lnTo>
                    <a:pt x="184884" y="735004"/>
                  </a:lnTo>
                  <a:lnTo>
                    <a:pt x="223268" y="756543"/>
                  </a:lnTo>
                  <a:lnTo>
                    <a:pt x="264123" y="773817"/>
                  </a:lnTo>
                  <a:lnTo>
                    <a:pt x="307150" y="786526"/>
                  </a:lnTo>
                  <a:lnTo>
                    <a:pt x="352051" y="794370"/>
                  </a:lnTo>
                  <a:lnTo>
                    <a:pt x="398526" y="797051"/>
                  </a:lnTo>
                  <a:lnTo>
                    <a:pt x="1948434" y="797051"/>
                  </a:lnTo>
                  <a:lnTo>
                    <a:pt x="1994908" y="794370"/>
                  </a:lnTo>
                  <a:lnTo>
                    <a:pt x="2039809" y="786526"/>
                  </a:lnTo>
                  <a:lnTo>
                    <a:pt x="2082836" y="773817"/>
                  </a:lnTo>
                  <a:lnTo>
                    <a:pt x="2123691" y="756543"/>
                  </a:lnTo>
                  <a:lnTo>
                    <a:pt x="2162075" y="735004"/>
                  </a:lnTo>
                  <a:lnTo>
                    <a:pt x="2197687" y="709497"/>
                  </a:lnTo>
                  <a:lnTo>
                    <a:pt x="2230231" y="680323"/>
                  </a:lnTo>
                  <a:lnTo>
                    <a:pt x="2259405" y="647779"/>
                  </a:lnTo>
                  <a:lnTo>
                    <a:pt x="2284912" y="612167"/>
                  </a:lnTo>
                  <a:lnTo>
                    <a:pt x="2306451" y="573783"/>
                  </a:lnTo>
                  <a:lnTo>
                    <a:pt x="2323725" y="532928"/>
                  </a:lnTo>
                  <a:lnTo>
                    <a:pt x="2336434" y="489901"/>
                  </a:lnTo>
                  <a:lnTo>
                    <a:pt x="2344278" y="445000"/>
                  </a:lnTo>
                  <a:lnTo>
                    <a:pt x="2346960" y="398525"/>
                  </a:lnTo>
                  <a:lnTo>
                    <a:pt x="2344278" y="352051"/>
                  </a:lnTo>
                  <a:lnTo>
                    <a:pt x="2336434" y="307150"/>
                  </a:lnTo>
                  <a:lnTo>
                    <a:pt x="2323725" y="264123"/>
                  </a:lnTo>
                  <a:lnTo>
                    <a:pt x="2306451" y="223268"/>
                  </a:lnTo>
                  <a:lnTo>
                    <a:pt x="2284912" y="184884"/>
                  </a:lnTo>
                  <a:lnTo>
                    <a:pt x="2259405" y="149272"/>
                  </a:lnTo>
                  <a:lnTo>
                    <a:pt x="2230231" y="116728"/>
                  </a:lnTo>
                  <a:lnTo>
                    <a:pt x="2197687" y="87554"/>
                  </a:lnTo>
                  <a:lnTo>
                    <a:pt x="2162075" y="62047"/>
                  </a:lnTo>
                  <a:lnTo>
                    <a:pt x="2123691" y="40508"/>
                  </a:lnTo>
                  <a:lnTo>
                    <a:pt x="2082836" y="23234"/>
                  </a:lnTo>
                  <a:lnTo>
                    <a:pt x="2039809" y="10525"/>
                  </a:lnTo>
                  <a:lnTo>
                    <a:pt x="1994908" y="2681"/>
                  </a:lnTo>
                  <a:lnTo>
                    <a:pt x="1948434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279397" y="2128266"/>
              <a:ext cx="2346960" cy="797560"/>
            </a:xfrm>
            <a:custGeom>
              <a:avLst/>
              <a:gdLst/>
              <a:ahLst/>
              <a:cxnLst/>
              <a:rect l="l" t="t" r="r" b="b"/>
              <a:pathLst>
                <a:path w="2346960" h="797560">
                  <a:moveTo>
                    <a:pt x="0" y="398525"/>
                  </a:moveTo>
                  <a:lnTo>
                    <a:pt x="2681" y="352051"/>
                  </a:lnTo>
                  <a:lnTo>
                    <a:pt x="10525" y="307150"/>
                  </a:lnTo>
                  <a:lnTo>
                    <a:pt x="23234" y="264123"/>
                  </a:lnTo>
                  <a:lnTo>
                    <a:pt x="40508" y="223268"/>
                  </a:lnTo>
                  <a:lnTo>
                    <a:pt x="62047" y="184884"/>
                  </a:lnTo>
                  <a:lnTo>
                    <a:pt x="87554" y="149272"/>
                  </a:lnTo>
                  <a:lnTo>
                    <a:pt x="116728" y="116728"/>
                  </a:lnTo>
                  <a:lnTo>
                    <a:pt x="149272" y="87554"/>
                  </a:lnTo>
                  <a:lnTo>
                    <a:pt x="184884" y="62047"/>
                  </a:lnTo>
                  <a:lnTo>
                    <a:pt x="223268" y="40508"/>
                  </a:lnTo>
                  <a:lnTo>
                    <a:pt x="264123" y="23234"/>
                  </a:lnTo>
                  <a:lnTo>
                    <a:pt x="307150" y="10525"/>
                  </a:lnTo>
                  <a:lnTo>
                    <a:pt x="352051" y="2681"/>
                  </a:lnTo>
                  <a:lnTo>
                    <a:pt x="398526" y="0"/>
                  </a:lnTo>
                  <a:lnTo>
                    <a:pt x="1948434" y="0"/>
                  </a:lnTo>
                  <a:lnTo>
                    <a:pt x="1994908" y="2681"/>
                  </a:lnTo>
                  <a:lnTo>
                    <a:pt x="2039809" y="10525"/>
                  </a:lnTo>
                  <a:lnTo>
                    <a:pt x="2082836" y="23234"/>
                  </a:lnTo>
                  <a:lnTo>
                    <a:pt x="2123691" y="40508"/>
                  </a:lnTo>
                  <a:lnTo>
                    <a:pt x="2162075" y="62047"/>
                  </a:lnTo>
                  <a:lnTo>
                    <a:pt x="2197687" y="87554"/>
                  </a:lnTo>
                  <a:lnTo>
                    <a:pt x="2230231" y="116728"/>
                  </a:lnTo>
                  <a:lnTo>
                    <a:pt x="2259405" y="149272"/>
                  </a:lnTo>
                  <a:lnTo>
                    <a:pt x="2284912" y="184884"/>
                  </a:lnTo>
                  <a:lnTo>
                    <a:pt x="2306451" y="223268"/>
                  </a:lnTo>
                  <a:lnTo>
                    <a:pt x="2323725" y="264123"/>
                  </a:lnTo>
                  <a:lnTo>
                    <a:pt x="2336434" y="307150"/>
                  </a:lnTo>
                  <a:lnTo>
                    <a:pt x="2344278" y="352051"/>
                  </a:lnTo>
                  <a:lnTo>
                    <a:pt x="2346960" y="398525"/>
                  </a:lnTo>
                  <a:lnTo>
                    <a:pt x="2344278" y="445000"/>
                  </a:lnTo>
                  <a:lnTo>
                    <a:pt x="2336434" y="489901"/>
                  </a:lnTo>
                  <a:lnTo>
                    <a:pt x="2323725" y="532928"/>
                  </a:lnTo>
                  <a:lnTo>
                    <a:pt x="2306451" y="573783"/>
                  </a:lnTo>
                  <a:lnTo>
                    <a:pt x="2284912" y="612167"/>
                  </a:lnTo>
                  <a:lnTo>
                    <a:pt x="2259405" y="647779"/>
                  </a:lnTo>
                  <a:lnTo>
                    <a:pt x="2230231" y="680323"/>
                  </a:lnTo>
                  <a:lnTo>
                    <a:pt x="2197687" y="709497"/>
                  </a:lnTo>
                  <a:lnTo>
                    <a:pt x="2162075" y="735004"/>
                  </a:lnTo>
                  <a:lnTo>
                    <a:pt x="2123691" y="756543"/>
                  </a:lnTo>
                  <a:lnTo>
                    <a:pt x="2082836" y="773817"/>
                  </a:lnTo>
                  <a:lnTo>
                    <a:pt x="2039809" y="786526"/>
                  </a:lnTo>
                  <a:lnTo>
                    <a:pt x="1994908" y="794370"/>
                  </a:lnTo>
                  <a:lnTo>
                    <a:pt x="1948434" y="797051"/>
                  </a:lnTo>
                  <a:lnTo>
                    <a:pt x="398526" y="797051"/>
                  </a:lnTo>
                  <a:lnTo>
                    <a:pt x="352051" y="794370"/>
                  </a:lnTo>
                  <a:lnTo>
                    <a:pt x="307150" y="786526"/>
                  </a:lnTo>
                  <a:lnTo>
                    <a:pt x="264123" y="773817"/>
                  </a:lnTo>
                  <a:lnTo>
                    <a:pt x="223268" y="756543"/>
                  </a:lnTo>
                  <a:lnTo>
                    <a:pt x="184884" y="735004"/>
                  </a:lnTo>
                  <a:lnTo>
                    <a:pt x="149272" y="709497"/>
                  </a:lnTo>
                  <a:lnTo>
                    <a:pt x="116728" y="680323"/>
                  </a:lnTo>
                  <a:lnTo>
                    <a:pt x="87554" y="647779"/>
                  </a:lnTo>
                  <a:lnTo>
                    <a:pt x="62047" y="612167"/>
                  </a:lnTo>
                  <a:lnTo>
                    <a:pt x="40508" y="573783"/>
                  </a:lnTo>
                  <a:lnTo>
                    <a:pt x="23234" y="532928"/>
                  </a:lnTo>
                  <a:lnTo>
                    <a:pt x="10525" y="489901"/>
                  </a:lnTo>
                  <a:lnTo>
                    <a:pt x="2681" y="445000"/>
                  </a:lnTo>
                  <a:lnTo>
                    <a:pt x="0" y="398525"/>
                  </a:lnTo>
                  <a:close/>
                </a:path>
              </a:pathLst>
            </a:custGeom>
            <a:ln w="38099">
              <a:solidFill>
                <a:srgbClr val="FF006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2108961" y="2177237"/>
            <a:ext cx="68834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75">
                <a:latin typeface="Arial"/>
                <a:cs typeface="Arial"/>
              </a:rPr>
              <a:t>sảy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4622291" y="2109216"/>
            <a:ext cx="2386965" cy="835660"/>
            <a:chOff x="4622291" y="2109216"/>
            <a:chExt cx="2386965" cy="835660"/>
          </a:xfrm>
        </p:grpSpPr>
        <p:sp>
          <p:nvSpPr>
            <p:cNvPr id="11" name="object 11" descr=""/>
            <p:cNvSpPr/>
            <p:nvPr/>
          </p:nvSpPr>
          <p:spPr>
            <a:xfrm>
              <a:off x="4641341" y="2128266"/>
              <a:ext cx="2348865" cy="797560"/>
            </a:xfrm>
            <a:custGeom>
              <a:avLst/>
              <a:gdLst/>
              <a:ahLst/>
              <a:cxnLst/>
              <a:rect l="l" t="t" r="r" b="b"/>
              <a:pathLst>
                <a:path w="2348865" h="797560">
                  <a:moveTo>
                    <a:pt x="1949958" y="0"/>
                  </a:moveTo>
                  <a:lnTo>
                    <a:pt x="398525" y="0"/>
                  </a:lnTo>
                  <a:lnTo>
                    <a:pt x="352051" y="2681"/>
                  </a:lnTo>
                  <a:lnTo>
                    <a:pt x="307150" y="10525"/>
                  </a:lnTo>
                  <a:lnTo>
                    <a:pt x="264123" y="23234"/>
                  </a:lnTo>
                  <a:lnTo>
                    <a:pt x="223268" y="40508"/>
                  </a:lnTo>
                  <a:lnTo>
                    <a:pt x="184884" y="62047"/>
                  </a:lnTo>
                  <a:lnTo>
                    <a:pt x="149272" y="87554"/>
                  </a:lnTo>
                  <a:lnTo>
                    <a:pt x="116728" y="116728"/>
                  </a:lnTo>
                  <a:lnTo>
                    <a:pt x="87554" y="149272"/>
                  </a:lnTo>
                  <a:lnTo>
                    <a:pt x="62047" y="184884"/>
                  </a:lnTo>
                  <a:lnTo>
                    <a:pt x="40508" y="223268"/>
                  </a:lnTo>
                  <a:lnTo>
                    <a:pt x="23234" y="264123"/>
                  </a:lnTo>
                  <a:lnTo>
                    <a:pt x="10525" y="307150"/>
                  </a:lnTo>
                  <a:lnTo>
                    <a:pt x="2681" y="352051"/>
                  </a:lnTo>
                  <a:lnTo>
                    <a:pt x="0" y="398525"/>
                  </a:lnTo>
                  <a:lnTo>
                    <a:pt x="2681" y="445000"/>
                  </a:lnTo>
                  <a:lnTo>
                    <a:pt x="10525" y="489901"/>
                  </a:lnTo>
                  <a:lnTo>
                    <a:pt x="23234" y="532928"/>
                  </a:lnTo>
                  <a:lnTo>
                    <a:pt x="40508" y="573783"/>
                  </a:lnTo>
                  <a:lnTo>
                    <a:pt x="62047" y="612167"/>
                  </a:lnTo>
                  <a:lnTo>
                    <a:pt x="87554" y="647779"/>
                  </a:lnTo>
                  <a:lnTo>
                    <a:pt x="116728" y="680323"/>
                  </a:lnTo>
                  <a:lnTo>
                    <a:pt x="149272" y="709497"/>
                  </a:lnTo>
                  <a:lnTo>
                    <a:pt x="184884" y="735004"/>
                  </a:lnTo>
                  <a:lnTo>
                    <a:pt x="223268" y="756543"/>
                  </a:lnTo>
                  <a:lnTo>
                    <a:pt x="264123" y="773817"/>
                  </a:lnTo>
                  <a:lnTo>
                    <a:pt x="307150" y="786526"/>
                  </a:lnTo>
                  <a:lnTo>
                    <a:pt x="352051" y="794370"/>
                  </a:lnTo>
                  <a:lnTo>
                    <a:pt x="398525" y="797051"/>
                  </a:lnTo>
                  <a:lnTo>
                    <a:pt x="1949958" y="797051"/>
                  </a:lnTo>
                  <a:lnTo>
                    <a:pt x="1996432" y="794370"/>
                  </a:lnTo>
                  <a:lnTo>
                    <a:pt x="2041333" y="786526"/>
                  </a:lnTo>
                  <a:lnTo>
                    <a:pt x="2084360" y="773817"/>
                  </a:lnTo>
                  <a:lnTo>
                    <a:pt x="2125215" y="756543"/>
                  </a:lnTo>
                  <a:lnTo>
                    <a:pt x="2163599" y="735004"/>
                  </a:lnTo>
                  <a:lnTo>
                    <a:pt x="2199211" y="709497"/>
                  </a:lnTo>
                  <a:lnTo>
                    <a:pt x="2231755" y="680323"/>
                  </a:lnTo>
                  <a:lnTo>
                    <a:pt x="2260929" y="647779"/>
                  </a:lnTo>
                  <a:lnTo>
                    <a:pt x="2286436" y="612167"/>
                  </a:lnTo>
                  <a:lnTo>
                    <a:pt x="2307975" y="573783"/>
                  </a:lnTo>
                  <a:lnTo>
                    <a:pt x="2325249" y="532928"/>
                  </a:lnTo>
                  <a:lnTo>
                    <a:pt x="2337958" y="489901"/>
                  </a:lnTo>
                  <a:lnTo>
                    <a:pt x="2345802" y="445000"/>
                  </a:lnTo>
                  <a:lnTo>
                    <a:pt x="2348484" y="398525"/>
                  </a:lnTo>
                  <a:lnTo>
                    <a:pt x="2345802" y="352051"/>
                  </a:lnTo>
                  <a:lnTo>
                    <a:pt x="2337958" y="307150"/>
                  </a:lnTo>
                  <a:lnTo>
                    <a:pt x="2325249" y="264123"/>
                  </a:lnTo>
                  <a:lnTo>
                    <a:pt x="2307975" y="223268"/>
                  </a:lnTo>
                  <a:lnTo>
                    <a:pt x="2286436" y="184884"/>
                  </a:lnTo>
                  <a:lnTo>
                    <a:pt x="2260929" y="149272"/>
                  </a:lnTo>
                  <a:lnTo>
                    <a:pt x="2231755" y="116728"/>
                  </a:lnTo>
                  <a:lnTo>
                    <a:pt x="2199211" y="87554"/>
                  </a:lnTo>
                  <a:lnTo>
                    <a:pt x="2163599" y="62047"/>
                  </a:lnTo>
                  <a:lnTo>
                    <a:pt x="2125215" y="40508"/>
                  </a:lnTo>
                  <a:lnTo>
                    <a:pt x="2084360" y="23234"/>
                  </a:lnTo>
                  <a:lnTo>
                    <a:pt x="2041333" y="10525"/>
                  </a:lnTo>
                  <a:lnTo>
                    <a:pt x="1996432" y="2681"/>
                  </a:lnTo>
                  <a:lnTo>
                    <a:pt x="194995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641341" y="2128266"/>
              <a:ext cx="2348865" cy="797560"/>
            </a:xfrm>
            <a:custGeom>
              <a:avLst/>
              <a:gdLst/>
              <a:ahLst/>
              <a:cxnLst/>
              <a:rect l="l" t="t" r="r" b="b"/>
              <a:pathLst>
                <a:path w="2348865" h="797560">
                  <a:moveTo>
                    <a:pt x="0" y="398525"/>
                  </a:moveTo>
                  <a:lnTo>
                    <a:pt x="2681" y="352051"/>
                  </a:lnTo>
                  <a:lnTo>
                    <a:pt x="10525" y="307150"/>
                  </a:lnTo>
                  <a:lnTo>
                    <a:pt x="23234" y="264123"/>
                  </a:lnTo>
                  <a:lnTo>
                    <a:pt x="40508" y="223268"/>
                  </a:lnTo>
                  <a:lnTo>
                    <a:pt x="62047" y="184884"/>
                  </a:lnTo>
                  <a:lnTo>
                    <a:pt x="87554" y="149272"/>
                  </a:lnTo>
                  <a:lnTo>
                    <a:pt x="116728" y="116728"/>
                  </a:lnTo>
                  <a:lnTo>
                    <a:pt x="149272" y="87554"/>
                  </a:lnTo>
                  <a:lnTo>
                    <a:pt x="184884" y="62047"/>
                  </a:lnTo>
                  <a:lnTo>
                    <a:pt x="223268" y="40508"/>
                  </a:lnTo>
                  <a:lnTo>
                    <a:pt x="264123" y="23234"/>
                  </a:lnTo>
                  <a:lnTo>
                    <a:pt x="307150" y="10525"/>
                  </a:lnTo>
                  <a:lnTo>
                    <a:pt x="352051" y="2681"/>
                  </a:lnTo>
                  <a:lnTo>
                    <a:pt x="398525" y="0"/>
                  </a:lnTo>
                  <a:lnTo>
                    <a:pt x="1949958" y="0"/>
                  </a:lnTo>
                  <a:lnTo>
                    <a:pt x="1996432" y="2681"/>
                  </a:lnTo>
                  <a:lnTo>
                    <a:pt x="2041333" y="10525"/>
                  </a:lnTo>
                  <a:lnTo>
                    <a:pt x="2084360" y="23234"/>
                  </a:lnTo>
                  <a:lnTo>
                    <a:pt x="2125215" y="40508"/>
                  </a:lnTo>
                  <a:lnTo>
                    <a:pt x="2163599" y="62047"/>
                  </a:lnTo>
                  <a:lnTo>
                    <a:pt x="2199211" y="87554"/>
                  </a:lnTo>
                  <a:lnTo>
                    <a:pt x="2231755" y="116728"/>
                  </a:lnTo>
                  <a:lnTo>
                    <a:pt x="2260929" y="149272"/>
                  </a:lnTo>
                  <a:lnTo>
                    <a:pt x="2286436" y="184884"/>
                  </a:lnTo>
                  <a:lnTo>
                    <a:pt x="2307975" y="223268"/>
                  </a:lnTo>
                  <a:lnTo>
                    <a:pt x="2325249" y="264123"/>
                  </a:lnTo>
                  <a:lnTo>
                    <a:pt x="2337958" y="307150"/>
                  </a:lnTo>
                  <a:lnTo>
                    <a:pt x="2345802" y="352051"/>
                  </a:lnTo>
                  <a:lnTo>
                    <a:pt x="2348484" y="398525"/>
                  </a:lnTo>
                  <a:lnTo>
                    <a:pt x="2345802" y="445000"/>
                  </a:lnTo>
                  <a:lnTo>
                    <a:pt x="2337958" y="489901"/>
                  </a:lnTo>
                  <a:lnTo>
                    <a:pt x="2325249" y="532928"/>
                  </a:lnTo>
                  <a:lnTo>
                    <a:pt x="2307975" y="573783"/>
                  </a:lnTo>
                  <a:lnTo>
                    <a:pt x="2286436" y="612167"/>
                  </a:lnTo>
                  <a:lnTo>
                    <a:pt x="2260929" y="647779"/>
                  </a:lnTo>
                  <a:lnTo>
                    <a:pt x="2231755" y="680323"/>
                  </a:lnTo>
                  <a:lnTo>
                    <a:pt x="2199211" y="709497"/>
                  </a:lnTo>
                  <a:lnTo>
                    <a:pt x="2163599" y="735004"/>
                  </a:lnTo>
                  <a:lnTo>
                    <a:pt x="2125215" y="756543"/>
                  </a:lnTo>
                  <a:lnTo>
                    <a:pt x="2084360" y="773817"/>
                  </a:lnTo>
                  <a:lnTo>
                    <a:pt x="2041333" y="786526"/>
                  </a:lnTo>
                  <a:lnTo>
                    <a:pt x="1996432" y="794370"/>
                  </a:lnTo>
                  <a:lnTo>
                    <a:pt x="1949958" y="797051"/>
                  </a:lnTo>
                  <a:lnTo>
                    <a:pt x="398525" y="797051"/>
                  </a:lnTo>
                  <a:lnTo>
                    <a:pt x="352051" y="794370"/>
                  </a:lnTo>
                  <a:lnTo>
                    <a:pt x="307150" y="786526"/>
                  </a:lnTo>
                  <a:lnTo>
                    <a:pt x="264123" y="773817"/>
                  </a:lnTo>
                  <a:lnTo>
                    <a:pt x="223268" y="756543"/>
                  </a:lnTo>
                  <a:lnTo>
                    <a:pt x="184884" y="735004"/>
                  </a:lnTo>
                  <a:lnTo>
                    <a:pt x="149272" y="709497"/>
                  </a:lnTo>
                  <a:lnTo>
                    <a:pt x="116728" y="680323"/>
                  </a:lnTo>
                  <a:lnTo>
                    <a:pt x="87554" y="647779"/>
                  </a:lnTo>
                  <a:lnTo>
                    <a:pt x="62047" y="612167"/>
                  </a:lnTo>
                  <a:lnTo>
                    <a:pt x="40508" y="573783"/>
                  </a:lnTo>
                  <a:lnTo>
                    <a:pt x="23234" y="532928"/>
                  </a:lnTo>
                  <a:lnTo>
                    <a:pt x="10525" y="489901"/>
                  </a:lnTo>
                  <a:lnTo>
                    <a:pt x="2681" y="445000"/>
                  </a:lnTo>
                  <a:lnTo>
                    <a:pt x="0" y="398525"/>
                  </a:lnTo>
                  <a:close/>
                </a:path>
              </a:pathLst>
            </a:custGeom>
            <a:ln w="38100">
              <a:solidFill>
                <a:srgbClr val="FF006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075301" y="2177237"/>
            <a:ext cx="147955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95" b="0">
                <a:solidFill>
                  <a:srgbClr val="000000"/>
                </a:solidFill>
                <a:latin typeface="Arial"/>
                <a:cs typeface="Arial"/>
              </a:rPr>
              <a:t>vỏ </a:t>
            </a:r>
            <a:r>
              <a:rPr dirty="0" sz="4000" spc="-45" b="0">
                <a:solidFill>
                  <a:srgbClr val="000000"/>
                </a:solidFill>
                <a:latin typeface="Arial"/>
                <a:cs typeface="Arial"/>
              </a:rPr>
              <a:t>trấu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8418576" y="2124455"/>
            <a:ext cx="2567940" cy="833755"/>
            <a:chOff x="8418576" y="2124455"/>
            <a:chExt cx="2567940" cy="833755"/>
          </a:xfrm>
        </p:grpSpPr>
        <p:sp>
          <p:nvSpPr>
            <p:cNvPr id="15" name="object 15" descr=""/>
            <p:cNvSpPr/>
            <p:nvPr/>
          </p:nvSpPr>
          <p:spPr>
            <a:xfrm>
              <a:off x="8437626" y="2143505"/>
              <a:ext cx="2529840" cy="795655"/>
            </a:xfrm>
            <a:custGeom>
              <a:avLst/>
              <a:gdLst/>
              <a:ahLst/>
              <a:cxnLst/>
              <a:rect l="l" t="t" r="r" b="b"/>
              <a:pathLst>
                <a:path w="2529840" h="795655">
                  <a:moveTo>
                    <a:pt x="2132076" y="0"/>
                  </a:moveTo>
                  <a:lnTo>
                    <a:pt x="397764" y="0"/>
                  </a:lnTo>
                  <a:lnTo>
                    <a:pt x="351370" y="2675"/>
                  </a:lnTo>
                  <a:lnTo>
                    <a:pt x="306550" y="10503"/>
                  </a:lnTo>
                  <a:lnTo>
                    <a:pt x="263602" y="23185"/>
                  </a:lnTo>
                  <a:lnTo>
                    <a:pt x="222823" y="40423"/>
                  </a:lnTo>
                  <a:lnTo>
                    <a:pt x="184513" y="61919"/>
                  </a:lnTo>
                  <a:lnTo>
                    <a:pt x="148969" y="87374"/>
                  </a:lnTo>
                  <a:lnTo>
                    <a:pt x="116490" y="116490"/>
                  </a:lnTo>
                  <a:lnTo>
                    <a:pt x="87374" y="148969"/>
                  </a:lnTo>
                  <a:lnTo>
                    <a:pt x="61919" y="184513"/>
                  </a:lnTo>
                  <a:lnTo>
                    <a:pt x="40423" y="222823"/>
                  </a:lnTo>
                  <a:lnTo>
                    <a:pt x="23185" y="263602"/>
                  </a:lnTo>
                  <a:lnTo>
                    <a:pt x="10503" y="306550"/>
                  </a:lnTo>
                  <a:lnTo>
                    <a:pt x="2675" y="351370"/>
                  </a:lnTo>
                  <a:lnTo>
                    <a:pt x="0" y="397764"/>
                  </a:lnTo>
                  <a:lnTo>
                    <a:pt x="2675" y="444157"/>
                  </a:lnTo>
                  <a:lnTo>
                    <a:pt x="10503" y="488977"/>
                  </a:lnTo>
                  <a:lnTo>
                    <a:pt x="23185" y="531925"/>
                  </a:lnTo>
                  <a:lnTo>
                    <a:pt x="40423" y="572704"/>
                  </a:lnTo>
                  <a:lnTo>
                    <a:pt x="61919" y="611014"/>
                  </a:lnTo>
                  <a:lnTo>
                    <a:pt x="87374" y="646558"/>
                  </a:lnTo>
                  <a:lnTo>
                    <a:pt x="116490" y="679037"/>
                  </a:lnTo>
                  <a:lnTo>
                    <a:pt x="148969" y="708153"/>
                  </a:lnTo>
                  <a:lnTo>
                    <a:pt x="184513" y="733608"/>
                  </a:lnTo>
                  <a:lnTo>
                    <a:pt x="222823" y="755104"/>
                  </a:lnTo>
                  <a:lnTo>
                    <a:pt x="263602" y="772342"/>
                  </a:lnTo>
                  <a:lnTo>
                    <a:pt x="306550" y="785024"/>
                  </a:lnTo>
                  <a:lnTo>
                    <a:pt x="351370" y="792852"/>
                  </a:lnTo>
                  <a:lnTo>
                    <a:pt x="397764" y="795528"/>
                  </a:lnTo>
                  <a:lnTo>
                    <a:pt x="2132076" y="795528"/>
                  </a:lnTo>
                  <a:lnTo>
                    <a:pt x="2178469" y="792852"/>
                  </a:lnTo>
                  <a:lnTo>
                    <a:pt x="2223289" y="785024"/>
                  </a:lnTo>
                  <a:lnTo>
                    <a:pt x="2266237" y="772342"/>
                  </a:lnTo>
                  <a:lnTo>
                    <a:pt x="2307016" y="755104"/>
                  </a:lnTo>
                  <a:lnTo>
                    <a:pt x="2345326" y="733608"/>
                  </a:lnTo>
                  <a:lnTo>
                    <a:pt x="2380870" y="708153"/>
                  </a:lnTo>
                  <a:lnTo>
                    <a:pt x="2413349" y="679037"/>
                  </a:lnTo>
                  <a:lnTo>
                    <a:pt x="2442465" y="646558"/>
                  </a:lnTo>
                  <a:lnTo>
                    <a:pt x="2467920" y="611014"/>
                  </a:lnTo>
                  <a:lnTo>
                    <a:pt x="2489416" y="572704"/>
                  </a:lnTo>
                  <a:lnTo>
                    <a:pt x="2506654" y="531925"/>
                  </a:lnTo>
                  <a:lnTo>
                    <a:pt x="2519336" y="488977"/>
                  </a:lnTo>
                  <a:lnTo>
                    <a:pt x="2527164" y="444157"/>
                  </a:lnTo>
                  <a:lnTo>
                    <a:pt x="2529840" y="397764"/>
                  </a:lnTo>
                  <a:lnTo>
                    <a:pt x="2527164" y="351370"/>
                  </a:lnTo>
                  <a:lnTo>
                    <a:pt x="2519336" y="306550"/>
                  </a:lnTo>
                  <a:lnTo>
                    <a:pt x="2506654" y="263602"/>
                  </a:lnTo>
                  <a:lnTo>
                    <a:pt x="2489416" y="222823"/>
                  </a:lnTo>
                  <a:lnTo>
                    <a:pt x="2467920" y="184513"/>
                  </a:lnTo>
                  <a:lnTo>
                    <a:pt x="2442465" y="148969"/>
                  </a:lnTo>
                  <a:lnTo>
                    <a:pt x="2413349" y="116490"/>
                  </a:lnTo>
                  <a:lnTo>
                    <a:pt x="2380870" y="87374"/>
                  </a:lnTo>
                  <a:lnTo>
                    <a:pt x="2345326" y="61919"/>
                  </a:lnTo>
                  <a:lnTo>
                    <a:pt x="2307016" y="40423"/>
                  </a:lnTo>
                  <a:lnTo>
                    <a:pt x="2266237" y="23185"/>
                  </a:lnTo>
                  <a:lnTo>
                    <a:pt x="2223289" y="10503"/>
                  </a:lnTo>
                  <a:lnTo>
                    <a:pt x="2178469" y="2675"/>
                  </a:lnTo>
                  <a:lnTo>
                    <a:pt x="213207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437626" y="2143505"/>
              <a:ext cx="2529840" cy="795655"/>
            </a:xfrm>
            <a:custGeom>
              <a:avLst/>
              <a:gdLst/>
              <a:ahLst/>
              <a:cxnLst/>
              <a:rect l="l" t="t" r="r" b="b"/>
              <a:pathLst>
                <a:path w="2529840" h="795655">
                  <a:moveTo>
                    <a:pt x="0" y="397764"/>
                  </a:moveTo>
                  <a:lnTo>
                    <a:pt x="2675" y="351370"/>
                  </a:lnTo>
                  <a:lnTo>
                    <a:pt x="10503" y="306550"/>
                  </a:lnTo>
                  <a:lnTo>
                    <a:pt x="23185" y="263602"/>
                  </a:lnTo>
                  <a:lnTo>
                    <a:pt x="40423" y="222823"/>
                  </a:lnTo>
                  <a:lnTo>
                    <a:pt x="61919" y="184513"/>
                  </a:lnTo>
                  <a:lnTo>
                    <a:pt x="87374" y="148969"/>
                  </a:lnTo>
                  <a:lnTo>
                    <a:pt x="116490" y="116490"/>
                  </a:lnTo>
                  <a:lnTo>
                    <a:pt x="148969" y="87374"/>
                  </a:lnTo>
                  <a:lnTo>
                    <a:pt x="184513" y="61919"/>
                  </a:lnTo>
                  <a:lnTo>
                    <a:pt x="222823" y="40423"/>
                  </a:lnTo>
                  <a:lnTo>
                    <a:pt x="263602" y="23185"/>
                  </a:lnTo>
                  <a:lnTo>
                    <a:pt x="306550" y="10503"/>
                  </a:lnTo>
                  <a:lnTo>
                    <a:pt x="351370" y="2675"/>
                  </a:lnTo>
                  <a:lnTo>
                    <a:pt x="397764" y="0"/>
                  </a:lnTo>
                  <a:lnTo>
                    <a:pt x="2132076" y="0"/>
                  </a:lnTo>
                  <a:lnTo>
                    <a:pt x="2178469" y="2675"/>
                  </a:lnTo>
                  <a:lnTo>
                    <a:pt x="2223289" y="10503"/>
                  </a:lnTo>
                  <a:lnTo>
                    <a:pt x="2266237" y="23185"/>
                  </a:lnTo>
                  <a:lnTo>
                    <a:pt x="2307016" y="40423"/>
                  </a:lnTo>
                  <a:lnTo>
                    <a:pt x="2345326" y="61919"/>
                  </a:lnTo>
                  <a:lnTo>
                    <a:pt x="2380870" y="87374"/>
                  </a:lnTo>
                  <a:lnTo>
                    <a:pt x="2413349" y="116490"/>
                  </a:lnTo>
                  <a:lnTo>
                    <a:pt x="2442465" y="148969"/>
                  </a:lnTo>
                  <a:lnTo>
                    <a:pt x="2467920" y="184513"/>
                  </a:lnTo>
                  <a:lnTo>
                    <a:pt x="2489416" y="222823"/>
                  </a:lnTo>
                  <a:lnTo>
                    <a:pt x="2506654" y="263602"/>
                  </a:lnTo>
                  <a:lnTo>
                    <a:pt x="2519336" y="306550"/>
                  </a:lnTo>
                  <a:lnTo>
                    <a:pt x="2527164" y="351370"/>
                  </a:lnTo>
                  <a:lnTo>
                    <a:pt x="2529840" y="397764"/>
                  </a:lnTo>
                  <a:lnTo>
                    <a:pt x="2527164" y="444157"/>
                  </a:lnTo>
                  <a:lnTo>
                    <a:pt x="2519336" y="488977"/>
                  </a:lnTo>
                  <a:lnTo>
                    <a:pt x="2506654" y="531925"/>
                  </a:lnTo>
                  <a:lnTo>
                    <a:pt x="2489416" y="572704"/>
                  </a:lnTo>
                  <a:lnTo>
                    <a:pt x="2467920" y="611014"/>
                  </a:lnTo>
                  <a:lnTo>
                    <a:pt x="2442465" y="646558"/>
                  </a:lnTo>
                  <a:lnTo>
                    <a:pt x="2413349" y="679037"/>
                  </a:lnTo>
                  <a:lnTo>
                    <a:pt x="2380870" y="708153"/>
                  </a:lnTo>
                  <a:lnTo>
                    <a:pt x="2345326" y="733608"/>
                  </a:lnTo>
                  <a:lnTo>
                    <a:pt x="2307016" y="755104"/>
                  </a:lnTo>
                  <a:lnTo>
                    <a:pt x="2266237" y="772342"/>
                  </a:lnTo>
                  <a:lnTo>
                    <a:pt x="2223289" y="785024"/>
                  </a:lnTo>
                  <a:lnTo>
                    <a:pt x="2178469" y="792852"/>
                  </a:lnTo>
                  <a:lnTo>
                    <a:pt x="2132076" y="795528"/>
                  </a:lnTo>
                  <a:lnTo>
                    <a:pt x="397764" y="795528"/>
                  </a:lnTo>
                  <a:lnTo>
                    <a:pt x="351370" y="792852"/>
                  </a:lnTo>
                  <a:lnTo>
                    <a:pt x="306550" y="785024"/>
                  </a:lnTo>
                  <a:lnTo>
                    <a:pt x="263602" y="772342"/>
                  </a:lnTo>
                  <a:lnTo>
                    <a:pt x="222823" y="755104"/>
                  </a:lnTo>
                  <a:lnTo>
                    <a:pt x="184513" y="733608"/>
                  </a:lnTo>
                  <a:lnTo>
                    <a:pt x="148969" y="708153"/>
                  </a:lnTo>
                  <a:lnTo>
                    <a:pt x="116490" y="679037"/>
                  </a:lnTo>
                  <a:lnTo>
                    <a:pt x="87374" y="646558"/>
                  </a:lnTo>
                  <a:lnTo>
                    <a:pt x="61919" y="611014"/>
                  </a:lnTo>
                  <a:lnTo>
                    <a:pt x="40423" y="572704"/>
                  </a:lnTo>
                  <a:lnTo>
                    <a:pt x="23185" y="531925"/>
                  </a:lnTo>
                  <a:lnTo>
                    <a:pt x="10503" y="488977"/>
                  </a:lnTo>
                  <a:lnTo>
                    <a:pt x="2675" y="444157"/>
                  </a:lnTo>
                  <a:lnTo>
                    <a:pt x="0" y="397764"/>
                  </a:lnTo>
                  <a:close/>
                </a:path>
              </a:pathLst>
            </a:custGeom>
            <a:ln w="38100">
              <a:solidFill>
                <a:srgbClr val="FF006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8719184" y="2191638"/>
            <a:ext cx="196913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95">
                <a:latin typeface="Arial"/>
                <a:cs typeface="Arial"/>
              </a:rPr>
              <a:t>bỏng</a:t>
            </a:r>
            <a:r>
              <a:rPr dirty="0" sz="4000" spc="-190">
                <a:latin typeface="Arial"/>
                <a:cs typeface="Arial"/>
              </a:rPr>
              <a:t> </a:t>
            </a:r>
            <a:r>
              <a:rPr dirty="0" sz="4000" spc="-130">
                <a:latin typeface="Arial"/>
                <a:cs typeface="Arial"/>
              </a:rPr>
              <a:t>nếp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1260347" y="3944111"/>
            <a:ext cx="2569845" cy="835660"/>
            <a:chOff x="1260347" y="3944111"/>
            <a:chExt cx="2569845" cy="835660"/>
          </a:xfrm>
        </p:grpSpPr>
        <p:sp>
          <p:nvSpPr>
            <p:cNvPr id="19" name="object 19" descr=""/>
            <p:cNvSpPr/>
            <p:nvPr/>
          </p:nvSpPr>
          <p:spPr>
            <a:xfrm>
              <a:off x="1279397" y="3963161"/>
              <a:ext cx="2531745" cy="797560"/>
            </a:xfrm>
            <a:custGeom>
              <a:avLst/>
              <a:gdLst/>
              <a:ahLst/>
              <a:cxnLst/>
              <a:rect l="l" t="t" r="r" b="b"/>
              <a:pathLst>
                <a:path w="2531745" h="797560">
                  <a:moveTo>
                    <a:pt x="2132838" y="0"/>
                  </a:moveTo>
                  <a:lnTo>
                    <a:pt x="398526" y="0"/>
                  </a:lnTo>
                  <a:lnTo>
                    <a:pt x="352051" y="2681"/>
                  </a:lnTo>
                  <a:lnTo>
                    <a:pt x="307150" y="10525"/>
                  </a:lnTo>
                  <a:lnTo>
                    <a:pt x="264123" y="23234"/>
                  </a:lnTo>
                  <a:lnTo>
                    <a:pt x="223268" y="40508"/>
                  </a:lnTo>
                  <a:lnTo>
                    <a:pt x="184884" y="62047"/>
                  </a:lnTo>
                  <a:lnTo>
                    <a:pt x="149272" y="87554"/>
                  </a:lnTo>
                  <a:lnTo>
                    <a:pt x="116728" y="116728"/>
                  </a:lnTo>
                  <a:lnTo>
                    <a:pt x="87554" y="149272"/>
                  </a:lnTo>
                  <a:lnTo>
                    <a:pt x="62047" y="184884"/>
                  </a:lnTo>
                  <a:lnTo>
                    <a:pt x="40508" y="223268"/>
                  </a:lnTo>
                  <a:lnTo>
                    <a:pt x="23234" y="264123"/>
                  </a:lnTo>
                  <a:lnTo>
                    <a:pt x="10525" y="307150"/>
                  </a:lnTo>
                  <a:lnTo>
                    <a:pt x="2681" y="352051"/>
                  </a:lnTo>
                  <a:lnTo>
                    <a:pt x="0" y="398525"/>
                  </a:lnTo>
                  <a:lnTo>
                    <a:pt x="2681" y="445000"/>
                  </a:lnTo>
                  <a:lnTo>
                    <a:pt x="10525" y="489901"/>
                  </a:lnTo>
                  <a:lnTo>
                    <a:pt x="23234" y="532928"/>
                  </a:lnTo>
                  <a:lnTo>
                    <a:pt x="40508" y="573783"/>
                  </a:lnTo>
                  <a:lnTo>
                    <a:pt x="62047" y="612167"/>
                  </a:lnTo>
                  <a:lnTo>
                    <a:pt x="87554" y="647779"/>
                  </a:lnTo>
                  <a:lnTo>
                    <a:pt x="116728" y="680323"/>
                  </a:lnTo>
                  <a:lnTo>
                    <a:pt x="149272" y="709497"/>
                  </a:lnTo>
                  <a:lnTo>
                    <a:pt x="184884" y="735004"/>
                  </a:lnTo>
                  <a:lnTo>
                    <a:pt x="223268" y="756543"/>
                  </a:lnTo>
                  <a:lnTo>
                    <a:pt x="264123" y="773817"/>
                  </a:lnTo>
                  <a:lnTo>
                    <a:pt x="307150" y="786526"/>
                  </a:lnTo>
                  <a:lnTo>
                    <a:pt x="352051" y="794370"/>
                  </a:lnTo>
                  <a:lnTo>
                    <a:pt x="398526" y="797051"/>
                  </a:lnTo>
                  <a:lnTo>
                    <a:pt x="2132838" y="797051"/>
                  </a:lnTo>
                  <a:lnTo>
                    <a:pt x="2179312" y="794370"/>
                  </a:lnTo>
                  <a:lnTo>
                    <a:pt x="2224213" y="786526"/>
                  </a:lnTo>
                  <a:lnTo>
                    <a:pt x="2267240" y="773817"/>
                  </a:lnTo>
                  <a:lnTo>
                    <a:pt x="2308095" y="756543"/>
                  </a:lnTo>
                  <a:lnTo>
                    <a:pt x="2346479" y="735004"/>
                  </a:lnTo>
                  <a:lnTo>
                    <a:pt x="2382091" y="709497"/>
                  </a:lnTo>
                  <a:lnTo>
                    <a:pt x="2414635" y="680323"/>
                  </a:lnTo>
                  <a:lnTo>
                    <a:pt x="2443809" y="647779"/>
                  </a:lnTo>
                  <a:lnTo>
                    <a:pt x="2469316" y="612167"/>
                  </a:lnTo>
                  <a:lnTo>
                    <a:pt x="2490855" y="573783"/>
                  </a:lnTo>
                  <a:lnTo>
                    <a:pt x="2508129" y="532928"/>
                  </a:lnTo>
                  <a:lnTo>
                    <a:pt x="2520838" y="489901"/>
                  </a:lnTo>
                  <a:lnTo>
                    <a:pt x="2528682" y="445000"/>
                  </a:lnTo>
                  <a:lnTo>
                    <a:pt x="2531364" y="398525"/>
                  </a:lnTo>
                  <a:lnTo>
                    <a:pt x="2528682" y="352051"/>
                  </a:lnTo>
                  <a:lnTo>
                    <a:pt x="2520838" y="307150"/>
                  </a:lnTo>
                  <a:lnTo>
                    <a:pt x="2508129" y="264123"/>
                  </a:lnTo>
                  <a:lnTo>
                    <a:pt x="2490855" y="223268"/>
                  </a:lnTo>
                  <a:lnTo>
                    <a:pt x="2469316" y="184884"/>
                  </a:lnTo>
                  <a:lnTo>
                    <a:pt x="2443809" y="149272"/>
                  </a:lnTo>
                  <a:lnTo>
                    <a:pt x="2414635" y="116728"/>
                  </a:lnTo>
                  <a:lnTo>
                    <a:pt x="2382091" y="87554"/>
                  </a:lnTo>
                  <a:lnTo>
                    <a:pt x="2346479" y="62047"/>
                  </a:lnTo>
                  <a:lnTo>
                    <a:pt x="2308095" y="40508"/>
                  </a:lnTo>
                  <a:lnTo>
                    <a:pt x="2267240" y="23234"/>
                  </a:lnTo>
                  <a:lnTo>
                    <a:pt x="2224213" y="10525"/>
                  </a:lnTo>
                  <a:lnTo>
                    <a:pt x="2179312" y="2681"/>
                  </a:lnTo>
                  <a:lnTo>
                    <a:pt x="213283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279397" y="3963161"/>
              <a:ext cx="2531745" cy="797560"/>
            </a:xfrm>
            <a:custGeom>
              <a:avLst/>
              <a:gdLst/>
              <a:ahLst/>
              <a:cxnLst/>
              <a:rect l="l" t="t" r="r" b="b"/>
              <a:pathLst>
                <a:path w="2531745" h="797560">
                  <a:moveTo>
                    <a:pt x="0" y="398525"/>
                  </a:moveTo>
                  <a:lnTo>
                    <a:pt x="2681" y="352051"/>
                  </a:lnTo>
                  <a:lnTo>
                    <a:pt x="10525" y="307150"/>
                  </a:lnTo>
                  <a:lnTo>
                    <a:pt x="23234" y="264123"/>
                  </a:lnTo>
                  <a:lnTo>
                    <a:pt x="40508" y="223268"/>
                  </a:lnTo>
                  <a:lnTo>
                    <a:pt x="62047" y="184884"/>
                  </a:lnTo>
                  <a:lnTo>
                    <a:pt x="87554" y="149272"/>
                  </a:lnTo>
                  <a:lnTo>
                    <a:pt x="116728" y="116728"/>
                  </a:lnTo>
                  <a:lnTo>
                    <a:pt x="149272" y="87554"/>
                  </a:lnTo>
                  <a:lnTo>
                    <a:pt x="184884" y="62047"/>
                  </a:lnTo>
                  <a:lnTo>
                    <a:pt x="223268" y="40508"/>
                  </a:lnTo>
                  <a:lnTo>
                    <a:pt x="264123" y="23234"/>
                  </a:lnTo>
                  <a:lnTo>
                    <a:pt x="307150" y="10525"/>
                  </a:lnTo>
                  <a:lnTo>
                    <a:pt x="352051" y="2681"/>
                  </a:lnTo>
                  <a:lnTo>
                    <a:pt x="398526" y="0"/>
                  </a:lnTo>
                  <a:lnTo>
                    <a:pt x="2132838" y="0"/>
                  </a:lnTo>
                  <a:lnTo>
                    <a:pt x="2179312" y="2681"/>
                  </a:lnTo>
                  <a:lnTo>
                    <a:pt x="2224213" y="10525"/>
                  </a:lnTo>
                  <a:lnTo>
                    <a:pt x="2267240" y="23234"/>
                  </a:lnTo>
                  <a:lnTo>
                    <a:pt x="2308095" y="40508"/>
                  </a:lnTo>
                  <a:lnTo>
                    <a:pt x="2346479" y="62047"/>
                  </a:lnTo>
                  <a:lnTo>
                    <a:pt x="2382091" y="87554"/>
                  </a:lnTo>
                  <a:lnTo>
                    <a:pt x="2414635" y="116728"/>
                  </a:lnTo>
                  <a:lnTo>
                    <a:pt x="2443809" y="149272"/>
                  </a:lnTo>
                  <a:lnTo>
                    <a:pt x="2469316" y="184884"/>
                  </a:lnTo>
                  <a:lnTo>
                    <a:pt x="2490855" y="223268"/>
                  </a:lnTo>
                  <a:lnTo>
                    <a:pt x="2508129" y="264123"/>
                  </a:lnTo>
                  <a:lnTo>
                    <a:pt x="2520838" y="307150"/>
                  </a:lnTo>
                  <a:lnTo>
                    <a:pt x="2528682" y="352051"/>
                  </a:lnTo>
                  <a:lnTo>
                    <a:pt x="2531364" y="398525"/>
                  </a:lnTo>
                  <a:lnTo>
                    <a:pt x="2528682" y="445000"/>
                  </a:lnTo>
                  <a:lnTo>
                    <a:pt x="2520838" y="489901"/>
                  </a:lnTo>
                  <a:lnTo>
                    <a:pt x="2508129" y="532928"/>
                  </a:lnTo>
                  <a:lnTo>
                    <a:pt x="2490855" y="573783"/>
                  </a:lnTo>
                  <a:lnTo>
                    <a:pt x="2469316" y="612167"/>
                  </a:lnTo>
                  <a:lnTo>
                    <a:pt x="2443809" y="647779"/>
                  </a:lnTo>
                  <a:lnTo>
                    <a:pt x="2414635" y="680323"/>
                  </a:lnTo>
                  <a:lnTo>
                    <a:pt x="2382091" y="709497"/>
                  </a:lnTo>
                  <a:lnTo>
                    <a:pt x="2346479" y="735004"/>
                  </a:lnTo>
                  <a:lnTo>
                    <a:pt x="2308095" y="756543"/>
                  </a:lnTo>
                  <a:lnTo>
                    <a:pt x="2267240" y="773817"/>
                  </a:lnTo>
                  <a:lnTo>
                    <a:pt x="2224213" y="786526"/>
                  </a:lnTo>
                  <a:lnTo>
                    <a:pt x="2179312" y="794370"/>
                  </a:lnTo>
                  <a:lnTo>
                    <a:pt x="2132838" y="797051"/>
                  </a:lnTo>
                  <a:lnTo>
                    <a:pt x="398526" y="797051"/>
                  </a:lnTo>
                  <a:lnTo>
                    <a:pt x="352051" y="794370"/>
                  </a:lnTo>
                  <a:lnTo>
                    <a:pt x="307150" y="786526"/>
                  </a:lnTo>
                  <a:lnTo>
                    <a:pt x="264123" y="773817"/>
                  </a:lnTo>
                  <a:lnTo>
                    <a:pt x="223268" y="756543"/>
                  </a:lnTo>
                  <a:lnTo>
                    <a:pt x="184884" y="735004"/>
                  </a:lnTo>
                  <a:lnTo>
                    <a:pt x="149272" y="709497"/>
                  </a:lnTo>
                  <a:lnTo>
                    <a:pt x="116728" y="680323"/>
                  </a:lnTo>
                  <a:lnTo>
                    <a:pt x="87554" y="647779"/>
                  </a:lnTo>
                  <a:lnTo>
                    <a:pt x="62047" y="612167"/>
                  </a:lnTo>
                  <a:lnTo>
                    <a:pt x="40508" y="573783"/>
                  </a:lnTo>
                  <a:lnTo>
                    <a:pt x="23234" y="532928"/>
                  </a:lnTo>
                  <a:lnTo>
                    <a:pt x="10525" y="489901"/>
                  </a:lnTo>
                  <a:lnTo>
                    <a:pt x="2681" y="445000"/>
                  </a:lnTo>
                  <a:lnTo>
                    <a:pt x="0" y="398525"/>
                  </a:lnTo>
                  <a:close/>
                </a:path>
              </a:pathLst>
            </a:custGeom>
            <a:ln w="38099">
              <a:solidFill>
                <a:srgbClr val="FF006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1848739" y="4012819"/>
            <a:ext cx="139001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20">
                <a:latin typeface="Arial"/>
                <a:cs typeface="Arial"/>
              </a:rPr>
              <a:t>giã</a:t>
            </a:r>
            <a:r>
              <a:rPr dirty="0" sz="4000" spc="-195">
                <a:latin typeface="Arial"/>
                <a:cs typeface="Arial"/>
              </a:rPr>
              <a:t> </a:t>
            </a:r>
            <a:r>
              <a:rPr dirty="0" sz="4000" spc="-55">
                <a:latin typeface="Arial"/>
                <a:cs typeface="Arial"/>
              </a:rPr>
              <a:t>dối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4597908" y="3944111"/>
            <a:ext cx="2569845" cy="835660"/>
            <a:chOff x="4597908" y="3944111"/>
            <a:chExt cx="2569845" cy="835660"/>
          </a:xfrm>
        </p:grpSpPr>
        <p:sp>
          <p:nvSpPr>
            <p:cNvPr id="23" name="object 23" descr=""/>
            <p:cNvSpPr/>
            <p:nvPr/>
          </p:nvSpPr>
          <p:spPr>
            <a:xfrm>
              <a:off x="4616958" y="3963161"/>
              <a:ext cx="2531745" cy="797560"/>
            </a:xfrm>
            <a:custGeom>
              <a:avLst/>
              <a:gdLst/>
              <a:ahLst/>
              <a:cxnLst/>
              <a:rect l="l" t="t" r="r" b="b"/>
              <a:pathLst>
                <a:path w="2531745" h="797560">
                  <a:moveTo>
                    <a:pt x="2132838" y="0"/>
                  </a:moveTo>
                  <a:lnTo>
                    <a:pt x="398525" y="0"/>
                  </a:lnTo>
                  <a:lnTo>
                    <a:pt x="352051" y="2681"/>
                  </a:lnTo>
                  <a:lnTo>
                    <a:pt x="307150" y="10525"/>
                  </a:lnTo>
                  <a:lnTo>
                    <a:pt x="264123" y="23234"/>
                  </a:lnTo>
                  <a:lnTo>
                    <a:pt x="223268" y="40508"/>
                  </a:lnTo>
                  <a:lnTo>
                    <a:pt x="184884" y="62047"/>
                  </a:lnTo>
                  <a:lnTo>
                    <a:pt x="149272" y="87554"/>
                  </a:lnTo>
                  <a:lnTo>
                    <a:pt x="116728" y="116728"/>
                  </a:lnTo>
                  <a:lnTo>
                    <a:pt x="87554" y="149272"/>
                  </a:lnTo>
                  <a:lnTo>
                    <a:pt x="62047" y="184884"/>
                  </a:lnTo>
                  <a:lnTo>
                    <a:pt x="40508" y="223268"/>
                  </a:lnTo>
                  <a:lnTo>
                    <a:pt x="23234" y="264123"/>
                  </a:lnTo>
                  <a:lnTo>
                    <a:pt x="10525" y="307150"/>
                  </a:lnTo>
                  <a:lnTo>
                    <a:pt x="2681" y="352051"/>
                  </a:lnTo>
                  <a:lnTo>
                    <a:pt x="0" y="398525"/>
                  </a:lnTo>
                  <a:lnTo>
                    <a:pt x="2681" y="445000"/>
                  </a:lnTo>
                  <a:lnTo>
                    <a:pt x="10525" y="489901"/>
                  </a:lnTo>
                  <a:lnTo>
                    <a:pt x="23234" y="532928"/>
                  </a:lnTo>
                  <a:lnTo>
                    <a:pt x="40508" y="573783"/>
                  </a:lnTo>
                  <a:lnTo>
                    <a:pt x="62047" y="612167"/>
                  </a:lnTo>
                  <a:lnTo>
                    <a:pt x="87554" y="647779"/>
                  </a:lnTo>
                  <a:lnTo>
                    <a:pt x="116728" y="680323"/>
                  </a:lnTo>
                  <a:lnTo>
                    <a:pt x="149272" y="709497"/>
                  </a:lnTo>
                  <a:lnTo>
                    <a:pt x="184884" y="735004"/>
                  </a:lnTo>
                  <a:lnTo>
                    <a:pt x="223268" y="756543"/>
                  </a:lnTo>
                  <a:lnTo>
                    <a:pt x="264123" y="773817"/>
                  </a:lnTo>
                  <a:lnTo>
                    <a:pt x="307150" y="786526"/>
                  </a:lnTo>
                  <a:lnTo>
                    <a:pt x="352051" y="794370"/>
                  </a:lnTo>
                  <a:lnTo>
                    <a:pt x="398525" y="797051"/>
                  </a:lnTo>
                  <a:lnTo>
                    <a:pt x="2132838" y="797051"/>
                  </a:lnTo>
                  <a:lnTo>
                    <a:pt x="2179312" y="794370"/>
                  </a:lnTo>
                  <a:lnTo>
                    <a:pt x="2224213" y="786526"/>
                  </a:lnTo>
                  <a:lnTo>
                    <a:pt x="2267240" y="773817"/>
                  </a:lnTo>
                  <a:lnTo>
                    <a:pt x="2308095" y="756543"/>
                  </a:lnTo>
                  <a:lnTo>
                    <a:pt x="2346479" y="735004"/>
                  </a:lnTo>
                  <a:lnTo>
                    <a:pt x="2382091" y="709497"/>
                  </a:lnTo>
                  <a:lnTo>
                    <a:pt x="2414635" y="680323"/>
                  </a:lnTo>
                  <a:lnTo>
                    <a:pt x="2443809" y="647779"/>
                  </a:lnTo>
                  <a:lnTo>
                    <a:pt x="2469316" y="612167"/>
                  </a:lnTo>
                  <a:lnTo>
                    <a:pt x="2490855" y="573783"/>
                  </a:lnTo>
                  <a:lnTo>
                    <a:pt x="2508129" y="532928"/>
                  </a:lnTo>
                  <a:lnTo>
                    <a:pt x="2520838" y="489901"/>
                  </a:lnTo>
                  <a:lnTo>
                    <a:pt x="2528682" y="445000"/>
                  </a:lnTo>
                  <a:lnTo>
                    <a:pt x="2531364" y="398525"/>
                  </a:lnTo>
                  <a:lnTo>
                    <a:pt x="2528682" y="352051"/>
                  </a:lnTo>
                  <a:lnTo>
                    <a:pt x="2520838" y="307150"/>
                  </a:lnTo>
                  <a:lnTo>
                    <a:pt x="2508129" y="264123"/>
                  </a:lnTo>
                  <a:lnTo>
                    <a:pt x="2490855" y="223268"/>
                  </a:lnTo>
                  <a:lnTo>
                    <a:pt x="2469316" y="184884"/>
                  </a:lnTo>
                  <a:lnTo>
                    <a:pt x="2443809" y="149272"/>
                  </a:lnTo>
                  <a:lnTo>
                    <a:pt x="2414635" y="116728"/>
                  </a:lnTo>
                  <a:lnTo>
                    <a:pt x="2382091" y="87554"/>
                  </a:lnTo>
                  <a:lnTo>
                    <a:pt x="2346479" y="62047"/>
                  </a:lnTo>
                  <a:lnTo>
                    <a:pt x="2308095" y="40508"/>
                  </a:lnTo>
                  <a:lnTo>
                    <a:pt x="2267240" y="23234"/>
                  </a:lnTo>
                  <a:lnTo>
                    <a:pt x="2224213" y="10525"/>
                  </a:lnTo>
                  <a:lnTo>
                    <a:pt x="2179312" y="2681"/>
                  </a:lnTo>
                  <a:lnTo>
                    <a:pt x="213283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616958" y="3963161"/>
              <a:ext cx="2531745" cy="797560"/>
            </a:xfrm>
            <a:custGeom>
              <a:avLst/>
              <a:gdLst/>
              <a:ahLst/>
              <a:cxnLst/>
              <a:rect l="l" t="t" r="r" b="b"/>
              <a:pathLst>
                <a:path w="2531745" h="797560">
                  <a:moveTo>
                    <a:pt x="0" y="398525"/>
                  </a:moveTo>
                  <a:lnTo>
                    <a:pt x="2681" y="352051"/>
                  </a:lnTo>
                  <a:lnTo>
                    <a:pt x="10525" y="307150"/>
                  </a:lnTo>
                  <a:lnTo>
                    <a:pt x="23234" y="264123"/>
                  </a:lnTo>
                  <a:lnTo>
                    <a:pt x="40508" y="223268"/>
                  </a:lnTo>
                  <a:lnTo>
                    <a:pt x="62047" y="184884"/>
                  </a:lnTo>
                  <a:lnTo>
                    <a:pt x="87554" y="149272"/>
                  </a:lnTo>
                  <a:lnTo>
                    <a:pt x="116728" y="116728"/>
                  </a:lnTo>
                  <a:lnTo>
                    <a:pt x="149272" y="87554"/>
                  </a:lnTo>
                  <a:lnTo>
                    <a:pt x="184884" y="62047"/>
                  </a:lnTo>
                  <a:lnTo>
                    <a:pt x="223268" y="40508"/>
                  </a:lnTo>
                  <a:lnTo>
                    <a:pt x="264123" y="23234"/>
                  </a:lnTo>
                  <a:lnTo>
                    <a:pt x="307150" y="10525"/>
                  </a:lnTo>
                  <a:lnTo>
                    <a:pt x="352051" y="2681"/>
                  </a:lnTo>
                  <a:lnTo>
                    <a:pt x="398525" y="0"/>
                  </a:lnTo>
                  <a:lnTo>
                    <a:pt x="2132838" y="0"/>
                  </a:lnTo>
                  <a:lnTo>
                    <a:pt x="2179312" y="2681"/>
                  </a:lnTo>
                  <a:lnTo>
                    <a:pt x="2224213" y="10525"/>
                  </a:lnTo>
                  <a:lnTo>
                    <a:pt x="2267240" y="23234"/>
                  </a:lnTo>
                  <a:lnTo>
                    <a:pt x="2308095" y="40508"/>
                  </a:lnTo>
                  <a:lnTo>
                    <a:pt x="2346479" y="62047"/>
                  </a:lnTo>
                  <a:lnTo>
                    <a:pt x="2382091" y="87554"/>
                  </a:lnTo>
                  <a:lnTo>
                    <a:pt x="2414635" y="116728"/>
                  </a:lnTo>
                  <a:lnTo>
                    <a:pt x="2443809" y="149272"/>
                  </a:lnTo>
                  <a:lnTo>
                    <a:pt x="2469316" y="184884"/>
                  </a:lnTo>
                  <a:lnTo>
                    <a:pt x="2490855" y="223268"/>
                  </a:lnTo>
                  <a:lnTo>
                    <a:pt x="2508129" y="264123"/>
                  </a:lnTo>
                  <a:lnTo>
                    <a:pt x="2520838" y="307150"/>
                  </a:lnTo>
                  <a:lnTo>
                    <a:pt x="2528682" y="352051"/>
                  </a:lnTo>
                  <a:lnTo>
                    <a:pt x="2531364" y="398525"/>
                  </a:lnTo>
                  <a:lnTo>
                    <a:pt x="2528682" y="445000"/>
                  </a:lnTo>
                  <a:lnTo>
                    <a:pt x="2520838" y="489901"/>
                  </a:lnTo>
                  <a:lnTo>
                    <a:pt x="2508129" y="532928"/>
                  </a:lnTo>
                  <a:lnTo>
                    <a:pt x="2490855" y="573783"/>
                  </a:lnTo>
                  <a:lnTo>
                    <a:pt x="2469316" y="612167"/>
                  </a:lnTo>
                  <a:lnTo>
                    <a:pt x="2443809" y="647779"/>
                  </a:lnTo>
                  <a:lnTo>
                    <a:pt x="2414635" y="680323"/>
                  </a:lnTo>
                  <a:lnTo>
                    <a:pt x="2382091" y="709497"/>
                  </a:lnTo>
                  <a:lnTo>
                    <a:pt x="2346479" y="735004"/>
                  </a:lnTo>
                  <a:lnTo>
                    <a:pt x="2308095" y="756543"/>
                  </a:lnTo>
                  <a:lnTo>
                    <a:pt x="2267240" y="773817"/>
                  </a:lnTo>
                  <a:lnTo>
                    <a:pt x="2224213" y="786526"/>
                  </a:lnTo>
                  <a:lnTo>
                    <a:pt x="2179312" y="794370"/>
                  </a:lnTo>
                  <a:lnTo>
                    <a:pt x="2132838" y="797051"/>
                  </a:lnTo>
                  <a:lnTo>
                    <a:pt x="398525" y="797051"/>
                  </a:lnTo>
                  <a:lnTo>
                    <a:pt x="352051" y="794370"/>
                  </a:lnTo>
                  <a:lnTo>
                    <a:pt x="307150" y="786526"/>
                  </a:lnTo>
                  <a:lnTo>
                    <a:pt x="264123" y="773817"/>
                  </a:lnTo>
                  <a:lnTo>
                    <a:pt x="223268" y="756543"/>
                  </a:lnTo>
                  <a:lnTo>
                    <a:pt x="184884" y="735004"/>
                  </a:lnTo>
                  <a:lnTo>
                    <a:pt x="149272" y="709497"/>
                  </a:lnTo>
                  <a:lnTo>
                    <a:pt x="116728" y="680323"/>
                  </a:lnTo>
                  <a:lnTo>
                    <a:pt x="87554" y="647779"/>
                  </a:lnTo>
                  <a:lnTo>
                    <a:pt x="62047" y="612167"/>
                  </a:lnTo>
                  <a:lnTo>
                    <a:pt x="40508" y="573783"/>
                  </a:lnTo>
                  <a:lnTo>
                    <a:pt x="23234" y="532928"/>
                  </a:lnTo>
                  <a:lnTo>
                    <a:pt x="10525" y="489901"/>
                  </a:lnTo>
                  <a:lnTo>
                    <a:pt x="2681" y="445000"/>
                  </a:lnTo>
                  <a:lnTo>
                    <a:pt x="0" y="398525"/>
                  </a:lnTo>
                  <a:close/>
                </a:path>
              </a:pathLst>
            </a:custGeom>
            <a:ln w="38099">
              <a:solidFill>
                <a:srgbClr val="FF006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5342001" y="4012819"/>
            <a:ext cx="107823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40">
                <a:latin typeface="Arial"/>
                <a:cs typeface="Arial"/>
              </a:rPr>
              <a:t>phên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8257031" y="3874008"/>
            <a:ext cx="2567940" cy="835660"/>
            <a:chOff x="8257031" y="3874008"/>
            <a:chExt cx="2567940" cy="835660"/>
          </a:xfrm>
        </p:grpSpPr>
        <p:sp>
          <p:nvSpPr>
            <p:cNvPr id="27" name="object 27" descr=""/>
            <p:cNvSpPr/>
            <p:nvPr/>
          </p:nvSpPr>
          <p:spPr>
            <a:xfrm>
              <a:off x="8276081" y="3893058"/>
              <a:ext cx="2529840" cy="797560"/>
            </a:xfrm>
            <a:custGeom>
              <a:avLst/>
              <a:gdLst/>
              <a:ahLst/>
              <a:cxnLst/>
              <a:rect l="l" t="t" r="r" b="b"/>
              <a:pathLst>
                <a:path w="2529840" h="797560">
                  <a:moveTo>
                    <a:pt x="2131314" y="0"/>
                  </a:moveTo>
                  <a:lnTo>
                    <a:pt x="398525" y="0"/>
                  </a:lnTo>
                  <a:lnTo>
                    <a:pt x="352051" y="2681"/>
                  </a:lnTo>
                  <a:lnTo>
                    <a:pt x="307150" y="10525"/>
                  </a:lnTo>
                  <a:lnTo>
                    <a:pt x="264123" y="23234"/>
                  </a:lnTo>
                  <a:lnTo>
                    <a:pt x="223268" y="40508"/>
                  </a:lnTo>
                  <a:lnTo>
                    <a:pt x="184884" y="62047"/>
                  </a:lnTo>
                  <a:lnTo>
                    <a:pt x="149272" y="87554"/>
                  </a:lnTo>
                  <a:lnTo>
                    <a:pt x="116728" y="116728"/>
                  </a:lnTo>
                  <a:lnTo>
                    <a:pt x="87554" y="149272"/>
                  </a:lnTo>
                  <a:lnTo>
                    <a:pt x="62047" y="184884"/>
                  </a:lnTo>
                  <a:lnTo>
                    <a:pt x="40508" y="223268"/>
                  </a:lnTo>
                  <a:lnTo>
                    <a:pt x="23234" y="264123"/>
                  </a:lnTo>
                  <a:lnTo>
                    <a:pt x="10525" y="307150"/>
                  </a:lnTo>
                  <a:lnTo>
                    <a:pt x="2681" y="352051"/>
                  </a:lnTo>
                  <a:lnTo>
                    <a:pt x="0" y="398526"/>
                  </a:lnTo>
                  <a:lnTo>
                    <a:pt x="2681" y="445000"/>
                  </a:lnTo>
                  <a:lnTo>
                    <a:pt x="10525" y="489901"/>
                  </a:lnTo>
                  <a:lnTo>
                    <a:pt x="23234" y="532928"/>
                  </a:lnTo>
                  <a:lnTo>
                    <a:pt x="40508" y="573783"/>
                  </a:lnTo>
                  <a:lnTo>
                    <a:pt x="62047" y="612167"/>
                  </a:lnTo>
                  <a:lnTo>
                    <a:pt x="87554" y="647779"/>
                  </a:lnTo>
                  <a:lnTo>
                    <a:pt x="116728" y="680323"/>
                  </a:lnTo>
                  <a:lnTo>
                    <a:pt x="149272" y="709497"/>
                  </a:lnTo>
                  <a:lnTo>
                    <a:pt x="184884" y="735004"/>
                  </a:lnTo>
                  <a:lnTo>
                    <a:pt x="223268" y="756543"/>
                  </a:lnTo>
                  <a:lnTo>
                    <a:pt x="264123" y="773817"/>
                  </a:lnTo>
                  <a:lnTo>
                    <a:pt x="307150" y="786526"/>
                  </a:lnTo>
                  <a:lnTo>
                    <a:pt x="352051" y="794370"/>
                  </a:lnTo>
                  <a:lnTo>
                    <a:pt x="398525" y="797052"/>
                  </a:lnTo>
                  <a:lnTo>
                    <a:pt x="2131314" y="797052"/>
                  </a:lnTo>
                  <a:lnTo>
                    <a:pt x="2177788" y="794370"/>
                  </a:lnTo>
                  <a:lnTo>
                    <a:pt x="2222689" y="786526"/>
                  </a:lnTo>
                  <a:lnTo>
                    <a:pt x="2265716" y="773817"/>
                  </a:lnTo>
                  <a:lnTo>
                    <a:pt x="2306571" y="756543"/>
                  </a:lnTo>
                  <a:lnTo>
                    <a:pt x="2344955" y="735004"/>
                  </a:lnTo>
                  <a:lnTo>
                    <a:pt x="2380567" y="709497"/>
                  </a:lnTo>
                  <a:lnTo>
                    <a:pt x="2413111" y="680323"/>
                  </a:lnTo>
                  <a:lnTo>
                    <a:pt x="2442285" y="647779"/>
                  </a:lnTo>
                  <a:lnTo>
                    <a:pt x="2467792" y="612167"/>
                  </a:lnTo>
                  <a:lnTo>
                    <a:pt x="2489331" y="573783"/>
                  </a:lnTo>
                  <a:lnTo>
                    <a:pt x="2506605" y="532928"/>
                  </a:lnTo>
                  <a:lnTo>
                    <a:pt x="2519314" y="489901"/>
                  </a:lnTo>
                  <a:lnTo>
                    <a:pt x="2527158" y="445000"/>
                  </a:lnTo>
                  <a:lnTo>
                    <a:pt x="2529840" y="398526"/>
                  </a:lnTo>
                  <a:lnTo>
                    <a:pt x="2527158" y="352051"/>
                  </a:lnTo>
                  <a:lnTo>
                    <a:pt x="2519314" y="307150"/>
                  </a:lnTo>
                  <a:lnTo>
                    <a:pt x="2506605" y="264123"/>
                  </a:lnTo>
                  <a:lnTo>
                    <a:pt x="2489331" y="223268"/>
                  </a:lnTo>
                  <a:lnTo>
                    <a:pt x="2467792" y="184884"/>
                  </a:lnTo>
                  <a:lnTo>
                    <a:pt x="2442285" y="149272"/>
                  </a:lnTo>
                  <a:lnTo>
                    <a:pt x="2413111" y="116728"/>
                  </a:lnTo>
                  <a:lnTo>
                    <a:pt x="2380567" y="87554"/>
                  </a:lnTo>
                  <a:lnTo>
                    <a:pt x="2344955" y="62047"/>
                  </a:lnTo>
                  <a:lnTo>
                    <a:pt x="2306571" y="40508"/>
                  </a:lnTo>
                  <a:lnTo>
                    <a:pt x="2265716" y="23234"/>
                  </a:lnTo>
                  <a:lnTo>
                    <a:pt x="2222689" y="10525"/>
                  </a:lnTo>
                  <a:lnTo>
                    <a:pt x="2177788" y="2681"/>
                  </a:lnTo>
                  <a:lnTo>
                    <a:pt x="2131314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8276081" y="3893058"/>
              <a:ext cx="2529840" cy="797560"/>
            </a:xfrm>
            <a:custGeom>
              <a:avLst/>
              <a:gdLst/>
              <a:ahLst/>
              <a:cxnLst/>
              <a:rect l="l" t="t" r="r" b="b"/>
              <a:pathLst>
                <a:path w="2529840" h="797560">
                  <a:moveTo>
                    <a:pt x="0" y="398526"/>
                  </a:moveTo>
                  <a:lnTo>
                    <a:pt x="2681" y="352051"/>
                  </a:lnTo>
                  <a:lnTo>
                    <a:pt x="10525" y="307150"/>
                  </a:lnTo>
                  <a:lnTo>
                    <a:pt x="23234" y="264123"/>
                  </a:lnTo>
                  <a:lnTo>
                    <a:pt x="40508" y="223268"/>
                  </a:lnTo>
                  <a:lnTo>
                    <a:pt x="62047" y="184884"/>
                  </a:lnTo>
                  <a:lnTo>
                    <a:pt x="87554" y="149272"/>
                  </a:lnTo>
                  <a:lnTo>
                    <a:pt x="116728" y="116728"/>
                  </a:lnTo>
                  <a:lnTo>
                    <a:pt x="149272" y="87554"/>
                  </a:lnTo>
                  <a:lnTo>
                    <a:pt x="184884" y="62047"/>
                  </a:lnTo>
                  <a:lnTo>
                    <a:pt x="223268" y="40508"/>
                  </a:lnTo>
                  <a:lnTo>
                    <a:pt x="264123" y="23234"/>
                  </a:lnTo>
                  <a:lnTo>
                    <a:pt x="307150" y="10525"/>
                  </a:lnTo>
                  <a:lnTo>
                    <a:pt x="352051" y="2681"/>
                  </a:lnTo>
                  <a:lnTo>
                    <a:pt x="398525" y="0"/>
                  </a:lnTo>
                  <a:lnTo>
                    <a:pt x="2131314" y="0"/>
                  </a:lnTo>
                  <a:lnTo>
                    <a:pt x="2177788" y="2681"/>
                  </a:lnTo>
                  <a:lnTo>
                    <a:pt x="2222689" y="10525"/>
                  </a:lnTo>
                  <a:lnTo>
                    <a:pt x="2265716" y="23234"/>
                  </a:lnTo>
                  <a:lnTo>
                    <a:pt x="2306571" y="40508"/>
                  </a:lnTo>
                  <a:lnTo>
                    <a:pt x="2344955" y="62047"/>
                  </a:lnTo>
                  <a:lnTo>
                    <a:pt x="2380567" y="87554"/>
                  </a:lnTo>
                  <a:lnTo>
                    <a:pt x="2413111" y="116728"/>
                  </a:lnTo>
                  <a:lnTo>
                    <a:pt x="2442285" y="149272"/>
                  </a:lnTo>
                  <a:lnTo>
                    <a:pt x="2467792" y="184884"/>
                  </a:lnTo>
                  <a:lnTo>
                    <a:pt x="2489331" y="223268"/>
                  </a:lnTo>
                  <a:lnTo>
                    <a:pt x="2506605" y="264123"/>
                  </a:lnTo>
                  <a:lnTo>
                    <a:pt x="2519314" y="307150"/>
                  </a:lnTo>
                  <a:lnTo>
                    <a:pt x="2527158" y="352051"/>
                  </a:lnTo>
                  <a:lnTo>
                    <a:pt x="2529840" y="398526"/>
                  </a:lnTo>
                  <a:lnTo>
                    <a:pt x="2527158" y="445000"/>
                  </a:lnTo>
                  <a:lnTo>
                    <a:pt x="2519314" y="489901"/>
                  </a:lnTo>
                  <a:lnTo>
                    <a:pt x="2506605" y="532928"/>
                  </a:lnTo>
                  <a:lnTo>
                    <a:pt x="2489331" y="573783"/>
                  </a:lnTo>
                  <a:lnTo>
                    <a:pt x="2467792" y="612167"/>
                  </a:lnTo>
                  <a:lnTo>
                    <a:pt x="2442285" y="647779"/>
                  </a:lnTo>
                  <a:lnTo>
                    <a:pt x="2413111" y="680323"/>
                  </a:lnTo>
                  <a:lnTo>
                    <a:pt x="2380567" y="709497"/>
                  </a:lnTo>
                  <a:lnTo>
                    <a:pt x="2344955" y="735004"/>
                  </a:lnTo>
                  <a:lnTo>
                    <a:pt x="2306571" y="756543"/>
                  </a:lnTo>
                  <a:lnTo>
                    <a:pt x="2265716" y="773817"/>
                  </a:lnTo>
                  <a:lnTo>
                    <a:pt x="2222689" y="786526"/>
                  </a:lnTo>
                  <a:lnTo>
                    <a:pt x="2177788" y="794370"/>
                  </a:lnTo>
                  <a:lnTo>
                    <a:pt x="2131314" y="797052"/>
                  </a:lnTo>
                  <a:lnTo>
                    <a:pt x="398525" y="797052"/>
                  </a:lnTo>
                  <a:lnTo>
                    <a:pt x="352051" y="794370"/>
                  </a:lnTo>
                  <a:lnTo>
                    <a:pt x="307150" y="786526"/>
                  </a:lnTo>
                  <a:lnTo>
                    <a:pt x="264123" y="773817"/>
                  </a:lnTo>
                  <a:lnTo>
                    <a:pt x="223268" y="756543"/>
                  </a:lnTo>
                  <a:lnTo>
                    <a:pt x="184884" y="735004"/>
                  </a:lnTo>
                  <a:lnTo>
                    <a:pt x="149272" y="709497"/>
                  </a:lnTo>
                  <a:lnTo>
                    <a:pt x="116728" y="680323"/>
                  </a:lnTo>
                  <a:lnTo>
                    <a:pt x="87554" y="647779"/>
                  </a:lnTo>
                  <a:lnTo>
                    <a:pt x="62047" y="612167"/>
                  </a:lnTo>
                  <a:lnTo>
                    <a:pt x="40508" y="573783"/>
                  </a:lnTo>
                  <a:lnTo>
                    <a:pt x="23234" y="532928"/>
                  </a:lnTo>
                  <a:lnTo>
                    <a:pt x="10525" y="489901"/>
                  </a:lnTo>
                  <a:lnTo>
                    <a:pt x="2681" y="445000"/>
                  </a:lnTo>
                  <a:lnTo>
                    <a:pt x="0" y="398526"/>
                  </a:lnTo>
                  <a:close/>
                </a:path>
              </a:pathLst>
            </a:custGeom>
            <a:ln w="38100">
              <a:solidFill>
                <a:srgbClr val="FF006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9182861" y="3942715"/>
            <a:ext cx="71501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10">
                <a:latin typeface="Arial"/>
                <a:cs typeface="Arial"/>
              </a:rPr>
              <a:t>rền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00227" y="204215"/>
            <a:ext cx="11591925" cy="6456045"/>
            <a:chOff x="300227" y="204215"/>
            <a:chExt cx="11591925" cy="6456045"/>
          </a:xfrm>
        </p:grpSpPr>
        <p:sp>
          <p:nvSpPr>
            <p:cNvPr id="4" name="object 4" descr=""/>
            <p:cNvSpPr/>
            <p:nvPr/>
          </p:nvSpPr>
          <p:spPr>
            <a:xfrm>
              <a:off x="300227" y="204215"/>
              <a:ext cx="11591925" cy="6456045"/>
            </a:xfrm>
            <a:custGeom>
              <a:avLst/>
              <a:gdLst/>
              <a:ahLst/>
              <a:cxnLst/>
              <a:rect l="l" t="t" r="r" b="b"/>
              <a:pathLst>
                <a:path w="11591925" h="6456045">
                  <a:moveTo>
                    <a:pt x="10843387" y="0"/>
                  </a:moveTo>
                  <a:lnTo>
                    <a:pt x="748157" y="0"/>
                  </a:lnTo>
                  <a:lnTo>
                    <a:pt x="700842" y="1471"/>
                  </a:lnTo>
                  <a:lnTo>
                    <a:pt x="654310" y="5828"/>
                  </a:lnTo>
                  <a:lnTo>
                    <a:pt x="608647" y="12982"/>
                  </a:lnTo>
                  <a:lnTo>
                    <a:pt x="563941" y="22845"/>
                  </a:lnTo>
                  <a:lnTo>
                    <a:pt x="520281" y="35331"/>
                  </a:lnTo>
                  <a:lnTo>
                    <a:pt x="477752" y="50351"/>
                  </a:lnTo>
                  <a:lnTo>
                    <a:pt x="436445" y="67819"/>
                  </a:lnTo>
                  <a:lnTo>
                    <a:pt x="396445" y="87646"/>
                  </a:lnTo>
                  <a:lnTo>
                    <a:pt x="357840" y="109744"/>
                  </a:lnTo>
                  <a:lnTo>
                    <a:pt x="320719" y="134027"/>
                  </a:lnTo>
                  <a:lnTo>
                    <a:pt x="285168" y="160407"/>
                  </a:lnTo>
                  <a:lnTo>
                    <a:pt x="251276" y="188796"/>
                  </a:lnTo>
                  <a:lnTo>
                    <a:pt x="219130" y="219106"/>
                  </a:lnTo>
                  <a:lnTo>
                    <a:pt x="188818" y="251251"/>
                  </a:lnTo>
                  <a:lnTo>
                    <a:pt x="160427" y="285141"/>
                  </a:lnTo>
                  <a:lnTo>
                    <a:pt x="134045" y="320691"/>
                  </a:lnTo>
                  <a:lnTo>
                    <a:pt x="109759" y="357812"/>
                  </a:lnTo>
                  <a:lnTo>
                    <a:pt x="87658" y="396417"/>
                  </a:lnTo>
                  <a:lnTo>
                    <a:pt x="67829" y="436417"/>
                  </a:lnTo>
                  <a:lnTo>
                    <a:pt x="50359" y="477726"/>
                  </a:lnTo>
                  <a:lnTo>
                    <a:pt x="35337" y="520257"/>
                  </a:lnTo>
                  <a:lnTo>
                    <a:pt x="22849" y="563920"/>
                  </a:lnTo>
                  <a:lnTo>
                    <a:pt x="12984" y="608629"/>
                  </a:lnTo>
                  <a:lnTo>
                    <a:pt x="5829" y="654297"/>
                  </a:lnTo>
                  <a:lnTo>
                    <a:pt x="1471" y="700835"/>
                  </a:lnTo>
                  <a:lnTo>
                    <a:pt x="0" y="748156"/>
                  </a:lnTo>
                  <a:lnTo>
                    <a:pt x="0" y="5707507"/>
                  </a:lnTo>
                  <a:lnTo>
                    <a:pt x="1471" y="5754821"/>
                  </a:lnTo>
                  <a:lnTo>
                    <a:pt x="5829" y="5801353"/>
                  </a:lnTo>
                  <a:lnTo>
                    <a:pt x="12984" y="5847016"/>
                  </a:lnTo>
                  <a:lnTo>
                    <a:pt x="22849" y="5891722"/>
                  </a:lnTo>
                  <a:lnTo>
                    <a:pt x="35337" y="5935382"/>
                  </a:lnTo>
                  <a:lnTo>
                    <a:pt x="50359" y="5977911"/>
                  </a:lnTo>
                  <a:lnTo>
                    <a:pt x="67829" y="6019218"/>
                  </a:lnTo>
                  <a:lnTo>
                    <a:pt x="87658" y="6059218"/>
                  </a:lnTo>
                  <a:lnTo>
                    <a:pt x="109759" y="6097823"/>
                  </a:lnTo>
                  <a:lnTo>
                    <a:pt x="134045" y="6134944"/>
                  </a:lnTo>
                  <a:lnTo>
                    <a:pt x="160427" y="6170495"/>
                  </a:lnTo>
                  <a:lnTo>
                    <a:pt x="188818" y="6204387"/>
                  </a:lnTo>
                  <a:lnTo>
                    <a:pt x="219130" y="6236533"/>
                  </a:lnTo>
                  <a:lnTo>
                    <a:pt x="251276" y="6266845"/>
                  </a:lnTo>
                  <a:lnTo>
                    <a:pt x="285168" y="6295236"/>
                  </a:lnTo>
                  <a:lnTo>
                    <a:pt x="320719" y="6321618"/>
                  </a:lnTo>
                  <a:lnTo>
                    <a:pt x="357840" y="6345904"/>
                  </a:lnTo>
                  <a:lnTo>
                    <a:pt x="396445" y="6368005"/>
                  </a:lnTo>
                  <a:lnTo>
                    <a:pt x="436445" y="6387834"/>
                  </a:lnTo>
                  <a:lnTo>
                    <a:pt x="477752" y="6405304"/>
                  </a:lnTo>
                  <a:lnTo>
                    <a:pt x="520281" y="6420326"/>
                  </a:lnTo>
                  <a:lnTo>
                    <a:pt x="563941" y="6432814"/>
                  </a:lnTo>
                  <a:lnTo>
                    <a:pt x="608647" y="6442679"/>
                  </a:lnTo>
                  <a:lnTo>
                    <a:pt x="654310" y="6449834"/>
                  </a:lnTo>
                  <a:lnTo>
                    <a:pt x="700842" y="6454192"/>
                  </a:lnTo>
                  <a:lnTo>
                    <a:pt x="748157" y="6455663"/>
                  </a:lnTo>
                  <a:lnTo>
                    <a:pt x="10843387" y="6455663"/>
                  </a:lnTo>
                  <a:lnTo>
                    <a:pt x="10890708" y="6454192"/>
                  </a:lnTo>
                  <a:lnTo>
                    <a:pt x="10937246" y="6449834"/>
                  </a:lnTo>
                  <a:lnTo>
                    <a:pt x="10982914" y="6442679"/>
                  </a:lnTo>
                  <a:lnTo>
                    <a:pt x="11027623" y="6432814"/>
                  </a:lnTo>
                  <a:lnTo>
                    <a:pt x="11071286" y="6420326"/>
                  </a:lnTo>
                  <a:lnTo>
                    <a:pt x="11113817" y="6405304"/>
                  </a:lnTo>
                  <a:lnTo>
                    <a:pt x="11155126" y="6387834"/>
                  </a:lnTo>
                  <a:lnTo>
                    <a:pt x="11195126" y="6368005"/>
                  </a:lnTo>
                  <a:lnTo>
                    <a:pt x="11233731" y="6345904"/>
                  </a:lnTo>
                  <a:lnTo>
                    <a:pt x="11270852" y="6321618"/>
                  </a:lnTo>
                  <a:lnTo>
                    <a:pt x="11306402" y="6295236"/>
                  </a:lnTo>
                  <a:lnTo>
                    <a:pt x="11340292" y="6266845"/>
                  </a:lnTo>
                  <a:lnTo>
                    <a:pt x="11372437" y="6236533"/>
                  </a:lnTo>
                  <a:lnTo>
                    <a:pt x="11402747" y="6204387"/>
                  </a:lnTo>
                  <a:lnTo>
                    <a:pt x="11431136" y="6170495"/>
                  </a:lnTo>
                  <a:lnTo>
                    <a:pt x="11457516" y="6134944"/>
                  </a:lnTo>
                  <a:lnTo>
                    <a:pt x="11481799" y="6097823"/>
                  </a:lnTo>
                  <a:lnTo>
                    <a:pt x="11503897" y="6059218"/>
                  </a:lnTo>
                  <a:lnTo>
                    <a:pt x="11523724" y="6019218"/>
                  </a:lnTo>
                  <a:lnTo>
                    <a:pt x="11541192" y="5977911"/>
                  </a:lnTo>
                  <a:lnTo>
                    <a:pt x="11556212" y="5935382"/>
                  </a:lnTo>
                  <a:lnTo>
                    <a:pt x="11568698" y="5891722"/>
                  </a:lnTo>
                  <a:lnTo>
                    <a:pt x="11578561" y="5847016"/>
                  </a:lnTo>
                  <a:lnTo>
                    <a:pt x="11585715" y="5801353"/>
                  </a:lnTo>
                  <a:lnTo>
                    <a:pt x="11590072" y="5754821"/>
                  </a:lnTo>
                  <a:lnTo>
                    <a:pt x="11591544" y="5707507"/>
                  </a:lnTo>
                  <a:lnTo>
                    <a:pt x="11591544" y="748156"/>
                  </a:lnTo>
                  <a:lnTo>
                    <a:pt x="11590072" y="700835"/>
                  </a:lnTo>
                  <a:lnTo>
                    <a:pt x="11585715" y="654297"/>
                  </a:lnTo>
                  <a:lnTo>
                    <a:pt x="11578561" y="608629"/>
                  </a:lnTo>
                  <a:lnTo>
                    <a:pt x="11568698" y="563920"/>
                  </a:lnTo>
                  <a:lnTo>
                    <a:pt x="11556212" y="520257"/>
                  </a:lnTo>
                  <a:lnTo>
                    <a:pt x="11541192" y="477726"/>
                  </a:lnTo>
                  <a:lnTo>
                    <a:pt x="11523724" y="436417"/>
                  </a:lnTo>
                  <a:lnTo>
                    <a:pt x="11503897" y="396417"/>
                  </a:lnTo>
                  <a:lnTo>
                    <a:pt x="11481799" y="357812"/>
                  </a:lnTo>
                  <a:lnTo>
                    <a:pt x="11457516" y="320691"/>
                  </a:lnTo>
                  <a:lnTo>
                    <a:pt x="11431136" y="285141"/>
                  </a:lnTo>
                  <a:lnTo>
                    <a:pt x="11402747" y="251251"/>
                  </a:lnTo>
                  <a:lnTo>
                    <a:pt x="11372437" y="219106"/>
                  </a:lnTo>
                  <a:lnTo>
                    <a:pt x="11340292" y="188796"/>
                  </a:lnTo>
                  <a:lnTo>
                    <a:pt x="11306402" y="160407"/>
                  </a:lnTo>
                  <a:lnTo>
                    <a:pt x="11270852" y="134027"/>
                  </a:lnTo>
                  <a:lnTo>
                    <a:pt x="11233731" y="109744"/>
                  </a:lnTo>
                  <a:lnTo>
                    <a:pt x="11195126" y="87646"/>
                  </a:lnTo>
                  <a:lnTo>
                    <a:pt x="11155126" y="67819"/>
                  </a:lnTo>
                  <a:lnTo>
                    <a:pt x="11113817" y="50351"/>
                  </a:lnTo>
                  <a:lnTo>
                    <a:pt x="11071286" y="35331"/>
                  </a:lnTo>
                  <a:lnTo>
                    <a:pt x="11027623" y="22845"/>
                  </a:lnTo>
                  <a:lnTo>
                    <a:pt x="10982914" y="12982"/>
                  </a:lnTo>
                  <a:lnTo>
                    <a:pt x="10937246" y="5828"/>
                  </a:lnTo>
                  <a:lnTo>
                    <a:pt x="10890708" y="1471"/>
                  </a:lnTo>
                  <a:lnTo>
                    <a:pt x="10843387" y="0"/>
                  </a:lnTo>
                  <a:close/>
                </a:path>
              </a:pathLst>
            </a:custGeom>
            <a:solidFill>
              <a:srgbClr val="FFFFFF">
                <a:alpha val="78823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583" y="409956"/>
              <a:ext cx="10497312" cy="111556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759713" y="1730502"/>
              <a:ext cx="11002010" cy="3896995"/>
            </a:xfrm>
            <a:custGeom>
              <a:avLst/>
              <a:gdLst/>
              <a:ahLst/>
              <a:cxnLst/>
              <a:rect l="l" t="t" r="r" b="b"/>
              <a:pathLst>
                <a:path w="11002010" h="3896995">
                  <a:moveTo>
                    <a:pt x="10398887" y="0"/>
                  </a:moveTo>
                  <a:lnTo>
                    <a:pt x="602869" y="0"/>
                  </a:lnTo>
                  <a:lnTo>
                    <a:pt x="555751" y="1813"/>
                  </a:lnTo>
                  <a:lnTo>
                    <a:pt x="509626" y="7164"/>
                  </a:lnTo>
                  <a:lnTo>
                    <a:pt x="464628" y="15920"/>
                  </a:lnTo>
                  <a:lnTo>
                    <a:pt x="420890" y="27945"/>
                  </a:lnTo>
                  <a:lnTo>
                    <a:pt x="378546" y="43106"/>
                  </a:lnTo>
                  <a:lnTo>
                    <a:pt x="337731" y="61269"/>
                  </a:lnTo>
                  <a:lnTo>
                    <a:pt x="298577" y="82300"/>
                  </a:lnTo>
                  <a:lnTo>
                    <a:pt x="261221" y="106065"/>
                  </a:lnTo>
                  <a:lnTo>
                    <a:pt x="225794" y="132431"/>
                  </a:lnTo>
                  <a:lnTo>
                    <a:pt x="192431" y="161262"/>
                  </a:lnTo>
                  <a:lnTo>
                    <a:pt x="161267" y="192426"/>
                  </a:lnTo>
                  <a:lnTo>
                    <a:pt x="132435" y="225788"/>
                  </a:lnTo>
                  <a:lnTo>
                    <a:pt x="106069" y="261215"/>
                  </a:lnTo>
                  <a:lnTo>
                    <a:pt x="82303" y="298572"/>
                  </a:lnTo>
                  <a:lnTo>
                    <a:pt x="61271" y="337725"/>
                  </a:lnTo>
                  <a:lnTo>
                    <a:pt x="43108" y="378541"/>
                  </a:lnTo>
                  <a:lnTo>
                    <a:pt x="27946" y="420885"/>
                  </a:lnTo>
                  <a:lnTo>
                    <a:pt x="15920" y="464624"/>
                  </a:lnTo>
                  <a:lnTo>
                    <a:pt x="7165" y="509623"/>
                  </a:lnTo>
                  <a:lnTo>
                    <a:pt x="1813" y="555750"/>
                  </a:lnTo>
                  <a:lnTo>
                    <a:pt x="0" y="602869"/>
                  </a:lnTo>
                  <a:lnTo>
                    <a:pt x="0" y="3293999"/>
                  </a:lnTo>
                  <a:lnTo>
                    <a:pt x="1813" y="3341117"/>
                  </a:lnTo>
                  <a:lnTo>
                    <a:pt x="7165" y="3387244"/>
                  </a:lnTo>
                  <a:lnTo>
                    <a:pt x="15920" y="3432243"/>
                  </a:lnTo>
                  <a:lnTo>
                    <a:pt x="27946" y="3475982"/>
                  </a:lnTo>
                  <a:lnTo>
                    <a:pt x="43108" y="3518326"/>
                  </a:lnTo>
                  <a:lnTo>
                    <a:pt x="61271" y="3559142"/>
                  </a:lnTo>
                  <a:lnTo>
                    <a:pt x="82303" y="3598295"/>
                  </a:lnTo>
                  <a:lnTo>
                    <a:pt x="106069" y="3635652"/>
                  </a:lnTo>
                  <a:lnTo>
                    <a:pt x="132435" y="3671079"/>
                  </a:lnTo>
                  <a:lnTo>
                    <a:pt x="161267" y="3704441"/>
                  </a:lnTo>
                  <a:lnTo>
                    <a:pt x="192431" y="3735605"/>
                  </a:lnTo>
                  <a:lnTo>
                    <a:pt x="225794" y="3764436"/>
                  </a:lnTo>
                  <a:lnTo>
                    <a:pt x="261221" y="3790802"/>
                  </a:lnTo>
                  <a:lnTo>
                    <a:pt x="298577" y="3814567"/>
                  </a:lnTo>
                  <a:lnTo>
                    <a:pt x="337731" y="3835598"/>
                  </a:lnTo>
                  <a:lnTo>
                    <a:pt x="378546" y="3853761"/>
                  </a:lnTo>
                  <a:lnTo>
                    <a:pt x="420890" y="3868922"/>
                  </a:lnTo>
                  <a:lnTo>
                    <a:pt x="464628" y="3880947"/>
                  </a:lnTo>
                  <a:lnTo>
                    <a:pt x="509626" y="3889703"/>
                  </a:lnTo>
                  <a:lnTo>
                    <a:pt x="555751" y="3895054"/>
                  </a:lnTo>
                  <a:lnTo>
                    <a:pt x="602869" y="3896868"/>
                  </a:lnTo>
                  <a:lnTo>
                    <a:pt x="10398887" y="3896868"/>
                  </a:lnTo>
                  <a:lnTo>
                    <a:pt x="10446005" y="3895054"/>
                  </a:lnTo>
                  <a:lnTo>
                    <a:pt x="10492132" y="3889703"/>
                  </a:lnTo>
                  <a:lnTo>
                    <a:pt x="10537131" y="3880947"/>
                  </a:lnTo>
                  <a:lnTo>
                    <a:pt x="10580870" y="3868922"/>
                  </a:lnTo>
                  <a:lnTo>
                    <a:pt x="10623214" y="3853761"/>
                  </a:lnTo>
                  <a:lnTo>
                    <a:pt x="10664030" y="3835598"/>
                  </a:lnTo>
                  <a:lnTo>
                    <a:pt x="10703183" y="3814567"/>
                  </a:lnTo>
                  <a:lnTo>
                    <a:pt x="10740540" y="3790802"/>
                  </a:lnTo>
                  <a:lnTo>
                    <a:pt x="10775967" y="3764436"/>
                  </a:lnTo>
                  <a:lnTo>
                    <a:pt x="10809329" y="3735605"/>
                  </a:lnTo>
                  <a:lnTo>
                    <a:pt x="10840493" y="3704441"/>
                  </a:lnTo>
                  <a:lnTo>
                    <a:pt x="10869324" y="3671079"/>
                  </a:lnTo>
                  <a:lnTo>
                    <a:pt x="10895690" y="3635652"/>
                  </a:lnTo>
                  <a:lnTo>
                    <a:pt x="10919455" y="3598295"/>
                  </a:lnTo>
                  <a:lnTo>
                    <a:pt x="10940486" y="3559142"/>
                  </a:lnTo>
                  <a:lnTo>
                    <a:pt x="10958649" y="3518326"/>
                  </a:lnTo>
                  <a:lnTo>
                    <a:pt x="10973810" y="3475982"/>
                  </a:lnTo>
                  <a:lnTo>
                    <a:pt x="10985835" y="3432243"/>
                  </a:lnTo>
                  <a:lnTo>
                    <a:pt x="10994591" y="3387244"/>
                  </a:lnTo>
                  <a:lnTo>
                    <a:pt x="10999942" y="3341117"/>
                  </a:lnTo>
                  <a:lnTo>
                    <a:pt x="11001756" y="3293999"/>
                  </a:lnTo>
                  <a:lnTo>
                    <a:pt x="11001756" y="602869"/>
                  </a:lnTo>
                  <a:lnTo>
                    <a:pt x="10999942" y="555750"/>
                  </a:lnTo>
                  <a:lnTo>
                    <a:pt x="10994591" y="509623"/>
                  </a:lnTo>
                  <a:lnTo>
                    <a:pt x="10985835" y="464624"/>
                  </a:lnTo>
                  <a:lnTo>
                    <a:pt x="10973810" y="420885"/>
                  </a:lnTo>
                  <a:lnTo>
                    <a:pt x="10958649" y="378541"/>
                  </a:lnTo>
                  <a:lnTo>
                    <a:pt x="10940486" y="337725"/>
                  </a:lnTo>
                  <a:lnTo>
                    <a:pt x="10919455" y="298572"/>
                  </a:lnTo>
                  <a:lnTo>
                    <a:pt x="10895690" y="261215"/>
                  </a:lnTo>
                  <a:lnTo>
                    <a:pt x="10869324" y="225788"/>
                  </a:lnTo>
                  <a:lnTo>
                    <a:pt x="10840493" y="192426"/>
                  </a:lnTo>
                  <a:lnTo>
                    <a:pt x="10809329" y="161262"/>
                  </a:lnTo>
                  <a:lnTo>
                    <a:pt x="10775967" y="132431"/>
                  </a:lnTo>
                  <a:lnTo>
                    <a:pt x="10740540" y="106065"/>
                  </a:lnTo>
                  <a:lnTo>
                    <a:pt x="10703183" y="82300"/>
                  </a:lnTo>
                  <a:lnTo>
                    <a:pt x="10664030" y="61269"/>
                  </a:lnTo>
                  <a:lnTo>
                    <a:pt x="10623214" y="43106"/>
                  </a:lnTo>
                  <a:lnTo>
                    <a:pt x="10580870" y="27945"/>
                  </a:lnTo>
                  <a:lnTo>
                    <a:pt x="10537131" y="15920"/>
                  </a:lnTo>
                  <a:lnTo>
                    <a:pt x="10492132" y="7164"/>
                  </a:lnTo>
                  <a:lnTo>
                    <a:pt x="10446005" y="1813"/>
                  </a:lnTo>
                  <a:lnTo>
                    <a:pt x="10398887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59713" y="1730502"/>
              <a:ext cx="11002010" cy="3896995"/>
            </a:xfrm>
            <a:custGeom>
              <a:avLst/>
              <a:gdLst/>
              <a:ahLst/>
              <a:cxnLst/>
              <a:rect l="l" t="t" r="r" b="b"/>
              <a:pathLst>
                <a:path w="11002010" h="3896995">
                  <a:moveTo>
                    <a:pt x="0" y="602869"/>
                  </a:moveTo>
                  <a:lnTo>
                    <a:pt x="1813" y="555750"/>
                  </a:lnTo>
                  <a:lnTo>
                    <a:pt x="7165" y="509623"/>
                  </a:lnTo>
                  <a:lnTo>
                    <a:pt x="15920" y="464624"/>
                  </a:lnTo>
                  <a:lnTo>
                    <a:pt x="27946" y="420885"/>
                  </a:lnTo>
                  <a:lnTo>
                    <a:pt x="43108" y="378541"/>
                  </a:lnTo>
                  <a:lnTo>
                    <a:pt x="61271" y="337725"/>
                  </a:lnTo>
                  <a:lnTo>
                    <a:pt x="82303" y="298572"/>
                  </a:lnTo>
                  <a:lnTo>
                    <a:pt x="106069" y="261215"/>
                  </a:lnTo>
                  <a:lnTo>
                    <a:pt x="132435" y="225788"/>
                  </a:lnTo>
                  <a:lnTo>
                    <a:pt x="161267" y="192426"/>
                  </a:lnTo>
                  <a:lnTo>
                    <a:pt x="192431" y="161262"/>
                  </a:lnTo>
                  <a:lnTo>
                    <a:pt x="225794" y="132431"/>
                  </a:lnTo>
                  <a:lnTo>
                    <a:pt x="261221" y="106065"/>
                  </a:lnTo>
                  <a:lnTo>
                    <a:pt x="298577" y="82300"/>
                  </a:lnTo>
                  <a:lnTo>
                    <a:pt x="337731" y="61269"/>
                  </a:lnTo>
                  <a:lnTo>
                    <a:pt x="378546" y="43106"/>
                  </a:lnTo>
                  <a:lnTo>
                    <a:pt x="420890" y="27945"/>
                  </a:lnTo>
                  <a:lnTo>
                    <a:pt x="464628" y="15920"/>
                  </a:lnTo>
                  <a:lnTo>
                    <a:pt x="509626" y="7164"/>
                  </a:lnTo>
                  <a:lnTo>
                    <a:pt x="555751" y="1813"/>
                  </a:lnTo>
                  <a:lnTo>
                    <a:pt x="602869" y="0"/>
                  </a:lnTo>
                  <a:lnTo>
                    <a:pt x="10398887" y="0"/>
                  </a:lnTo>
                  <a:lnTo>
                    <a:pt x="10446005" y="1813"/>
                  </a:lnTo>
                  <a:lnTo>
                    <a:pt x="10492132" y="7164"/>
                  </a:lnTo>
                  <a:lnTo>
                    <a:pt x="10537131" y="15920"/>
                  </a:lnTo>
                  <a:lnTo>
                    <a:pt x="10580870" y="27945"/>
                  </a:lnTo>
                  <a:lnTo>
                    <a:pt x="10623214" y="43106"/>
                  </a:lnTo>
                  <a:lnTo>
                    <a:pt x="10664030" y="61269"/>
                  </a:lnTo>
                  <a:lnTo>
                    <a:pt x="10703183" y="82300"/>
                  </a:lnTo>
                  <a:lnTo>
                    <a:pt x="10740540" y="106065"/>
                  </a:lnTo>
                  <a:lnTo>
                    <a:pt x="10775967" y="132431"/>
                  </a:lnTo>
                  <a:lnTo>
                    <a:pt x="10809329" y="161262"/>
                  </a:lnTo>
                  <a:lnTo>
                    <a:pt x="10840493" y="192426"/>
                  </a:lnTo>
                  <a:lnTo>
                    <a:pt x="10869324" y="225788"/>
                  </a:lnTo>
                  <a:lnTo>
                    <a:pt x="10895690" y="261215"/>
                  </a:lnTo>
                  <a:lnTo>
                    <a:pt x="10919455" y="298572"/>
                  </a:lnTo>
                  <a:lnTo>
                    <a:pt x="10940486" y="337725"/>
                  </a:lnTo>
                  <a:lnTo>
                    <a:pt x="10958649" y="378541"/>
                  </a:lnTo>
                  <a:lnTo>
                    <a:pt x="10973810" y="420885"/>
                  </a:lnTo>
                  <a:lnTo>
                    <a:pt x="10985835" y="464624"/>
                  </a:lnTo>
                  <a:lnTo>
                    <a:pt x="10994591" y="509623"/>
                  </a:lnTo>
                  <a:lnTo>
                    <a:pt x="10999942" y="555750"/>
                  </a:lnTo>
                  <a:lnTo>
                    <a:pt x="11001756" y="602869"/>
                  </a:lnTo>
                  <a:lnTo>
                    <a:pt x="11001756" y="3293999"/>
                  </a:lnTo>
                  <a:lnTo>
                    <a:pt x="10999942" y="3341117"/>
                  </a:lnTo>
                  <a:lnTo>
                    <a:pt x="10994591" y="3387244"/>
                  </a:lnTo>
                  <a:lnTo>
                    <a:pt x="10985835" y="3432243"/>
                  </a:lnTo>
                  <a:lnTo>
                    <a:pt x="10973810" y="3475982"/>
                  </a:lnTo>
                  <a:lnTo>
                    <a:pt x="10958649" y="3518326"/>
                  </a:lnTo>
                  <a:lnTo>
                    <a:pt x="10940486" y="3559142"/>
                  </a:lnTo>
                  <a:lnTo>
                    <a:pt x="10919455" y="3598295"/>
                  </a:lnTo>
                  <a:lnTo>
                    <a:pt x="10895690" y="3635652"/>
                  </a:lnTo>
                  <a:lnTo>
                    <a:pt x="10869324" y="3671079"/>
                  </a:lnTo>
                  <a:lnTo>
                    <a:pt x="10840493" y="3704441"/>
                  </a:lnTo>
                  <a:lnTo>
                    <a:pt x="10809329" y="3735605"/>
                  </a:lnTo>
                  <a:lnTo>
                    <a:pt x="10775967" y="3764436"/>
                  </a:lnTo>
                  <a:lnTo>
                    <a:pt x="10740540" y="3790802"/>
                  </a:lnTo>
                  <a:lnTo>
                    <a:pt x="10703183" y="3814567"/>
                  </a:lnTo>
                  <a:lnTo>
                    <a:pt x="10664030" y="3835598"/>
                  </a:lnTo>
                  <a:lnTo>
                    <a:pt x="10623214" y="3853761"/>
                  </a:lnTo>
                  <a:lnTo>
                    <a:pt x="10580870" y="3868922"/>
                  </a:lnTo>
                  <a:lnTo>
                    <a:pt x="10537131" y="3880947"/>
                  </a:lnTo>
                  <a:lnTo>
                    <a:pt x="10492132" y="3889703"/>
                  </a:lnTo>
                  <a:lnTo>
                    <a:pt x="10446005" y="3895054"/>
                  </a:lnTo>
                  <a:lnTo>
                    <a:pt x="10398887" y="3896868"/>
                  </a:lnTo>
                  <a:lnTo>
                    <a:pt x="602869" y="3896868"/>
                  </a:lnTo>
                  <a:lnTo>
                    <a:pt x="555751" y="3895054"/>
                  </a:lnTo>
                  <a:lnTo>
                    <a:pt x="509626" y="3889703"/>
                  </a:lnTo>
                  <a:lnTo>
                    <a:pt x="464628" y="3880947"/>
                  </a:lnTo>
                  <a:lnTo>
                    <a:pt x="420890" y="3868922"/>
                  </a:lnTo>
                  <a:lnTo>
                    <a:pt x="378546" y="3853761"/>
                  </a:lnTo>
                  <a:lnTo>
                    <a:pt x="337731" y="3835598"/>
                  </a:lnTo>
                  <a:lnTo>
                    <a:pt x="298577" y="3814567"/>
                  </a:lnTo>
                  <a:lnTo>
                    <a:pt x="261221" y="3790802"/>
                  </a:lnTo>
                  <a:lnTo>
                    <a:pt x="225794" y="3764436"/>
                  </a:lnTo>
                  <a:lnTo>
                    <a:pt x="192431" y="3735605"/>
                  </a:lnTo>
                  <a:lnTo>
                    <a:pt x="161267" y="3704441"/>
                  </a:lnTo>
                  <a:lnTo>
                    <a:pt x="132435" y="3671079"/>
                  </a:lnTo>
                  <a:lnTo>
                    <a:pt x="106069" y="3635652"/>
                  </a:lnTo>
                  <a:lnTo>
                    <a:pt x="82303" y="3598295"/>
                  </a:lnTo>
                  <a:lnTo>
                    <a:pt x="61271" y="3559142"/>
                  </a:lnTo>
                  <a:lnTo>
                    <a:pt x="43108" y="3518326"/>
                  </a:lnTo>
                  <a:lnTo>
                    <a:pt x="27946" y="3475982"/>
                  </a:lnTo>
                  <a:lnTo>
                    <a:pt x="15920" y="3432243"/>
                  </a:lnTo>
                  <a:lnTo>
                    <a:pt x="7165" y="3387244"/>
                  </a:lnTo>
                  <a:lnTo>
                    <a:pt x="1813" y="3341117"/>
                  </a:lnTo>
                  <a:lnTo>
                    <a:pt x="0" y="3293999"/>
                  </a:lnTo>
                  <a:lnTo>
                    <a:pt x="0" y="602869"/>
                  </a:lnTo>
                  <a:close/>
                </a:path>
              </a:pathLst>
            </a:custGeom>
            <a:ln w="38099">
              <a:solidFill>
                <a:srgbClr val="FF006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015085" y="1953260"/>
            <a:ext cx="10492740" cy="3379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 indent="914400">
              <a:lnSpc>
                <a:spcPct val="100000"/>
              </a:lnSpc>
              <a:spcBef>
                <a:spcPts val="105"/>
              </a:spcBef>
            </a:pPr>
            <a:r>
              <a:rPr dirty="0" sz="4400" spc="-390">
                <a:latin typeface="Arial"/>
                <a:cs typeface="Arial"/>
              </a:rPr>
              <a:t>Bỏng</a:t>
            </a:r>
            <a:r>
              <a:rPr dirty="0" sz="4400" spc="80">
                <a:latin typeface="Arial"/>
                <a:cs typeface="Arial"/>
              </a:rPr>
              <a:t> </a:t>
            </a:r>
            <a:r>
              <a:rPr dirty="0" sz="4400" spc="-260">
                <a:latin typeface="Arial"/>
                <a:cs typeface="Arial"/>
              </a:rPr>
              <a:t>nếp</a:t>
            </a:r>
            <a:r>
              <a:rPr dirty="0" sz="4400" spc="-45">
                <a:latin typeface="Arial"/>
                <a:cs typeface="Arial"/>
              </a:rPr>
              <a:t> </a:t>
            </a:r>
            <a:r>
              <a:rPr dirty="0" sz="4400" spc="-475">
                <a:latin typeface="Arial"/>
                <a:cs typeface="Arial"/>
              </a:rPr>
              <a:t>xay</a:t>
            </a:r>
            <a:r>
              <a:rPr dirty="0" sz="4400" spc="170">
                <a:latin typeface="Arial"/>
                <a:cs typeface="Arial"/>
              </a:rPr>
              <a:t> </a:t>
            </a:r>
            <a:r>
              <a:rPr dirty="0" sz="4400">
                <a:latin typeface="Arial"/>
                <a:cs typeface="Arial"/>
              </a:rPr>
              <a:t>mịn,</a:t>
            </a:r>
            <a:r>
              <a:rPr dirty="0" sz="440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sz="4400" spc="-30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400" spc="-105">
                <a:latin typeface="Arial"/>
                <a:cs typeface="Arial"/>
              </a:rPr>
              <a:t>mật</a:t>
            </a:r>
            <a:r>
              <a:rPr dirty="0" sz="4400" spc="-50">
                <a:latin typeface="Arial"/>
                <a:cs typeface="Arial"/>
              </a:rPr>
              <a:t> </a:t>
            </a:r>
            <a:r>
              <a:rPr dirty="0" sz="4400" spc="-330">
                <a:latin typeface="Arial"/>
                <a:cs typeface="Arial"/>
              </a:rPr>
              <a:t>mía</a:t>
            </a:r>
            <a:r>
              <a:rPr dirty="0" sz="4400" spc="25">
                <a:latin typeface="Arial"/>
                <a:cs typeface="Arial"/>
              </a:rPr>
              <a:t> </a:t>
            </a:r>
            <a:r>
              <a:rPr dirty="0" sz="4400" spc="-245">
                <a:latin typeface="Arial"/>
                <a:cs typeface="Arial"/>
              </a:rPr>
              <a:t>với</a:t>
            </a:r>
            <a:r>
              <a:rPr dirty="0" sz="4400" spc="-20">
                <a:latin typeface="Arial"/>
                <a:cs typeface="Arial"/>
              </a:rPr>
              <a:t> </a:t>
            </a:r>
            <a:r>
              <a:rPr dirty="0" sz="4400" spc="-300">
                <a:latin typeface="Arial"/>
                <a:cs typeface="Arial"/>
              </a:rPr>
              <a:t>mạch</a:t>
            </a:r>
            <a:r>
              <a:rPr dirty="0" sz="4400" spc="-5">
                <a:latin typeface="Arial"/>
                <a:cs typeface="Arial"/>
              </a:rPr>
              <a:t> </a:t>
            </a:r>
            <a:r>
              <a:rPr dirty="0" sz="4400" spc="-120">
                <a:latin typeface="Arial"/>
                <a:cs typeface="Arial"/>
              </a:rPr>
              <a:t>nha </a:t>
            </a:r>
            <a:r>
              <a:rPr dirty="0" sz="4400">
                <a:latin typeface="Arial"/>
                <a:cs typeface="Arial"/>
              </a:rPr>
              <a:t>trộn</a:t>
            </a:r>
            <a:r>
              <a:rPr dirty="0" sz="4400" spc="-10">
                <a:latin typeface="Arial"/>
                <a:cs typeface="Arial"/>
              </a:rPr>
              <a:t> </a:t>
            </a:r>
            <a:r>
              <a:rPr dirty="0" sz="4400" spc="-20">
                <a:latin typeface="Arial"/>
                <a:cs typeface="Arial"/>
              </a:rPr>
              <a:t>nước</a:t>
            </a:r>
            <a:r>
              <a:rPr dirty="0" sz="4400" spc="-2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sz="44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400" spc="-30">
                <a:latin typeface="Arial"/>
                <a:cs typeface="Arial"/>
              </a:rPr>
              <a:t>nấu</a:t>
            </a:r>
            <a:r>
              <a:rPr dirty="0" sz="4400">
                <a:latin typeface="Arial"/>
                <a:cs typeface="Arial"/>
              </a:rPr>
              <a:t> trên</a:t>
            </a:r>
            <a:r>
              <a:rPr dirty="0" sz="4400" spc="-10">
                <a:latin typeface="Arial"/>
                <a:cs typeface="Arial"/>
              </a:rPr>
              <a:t> </a:t>
            </a:r>
            <a:r>
              <a:rPr dirty="0" sz="4400" spc="-20">
                <a:latin typeface="Arial"/>
                <a:cs typeface="Arial"/>
              </a:rPr>
              <a:t>lửa</a:t>
            </a:r>
            <a:r>
              <a:rPr dirty="0" sz="4400" spc="-15">
                <a:latin typeface="Arial"/>
                <a:cs typeface="Arial"/>
              </a:rPr>
              <a:t> </a:t>
            </a:r>
            <a:r>
              <a:rPr dirty="0" sz="4400">
                <a:latin typeface="Arial"/>
                <a:cs typeface="Arial"/>
              </a:rPr>
              <a:t>liu</a:t>
            </a:r>
            <a:r>
              <a:rPr dirty="0" sz="4400" spc="-5">
                <a:latin typeface="Arial"/>
                <a:cs typeface="Arial"/>
              </a:rPr>
              <a:t> </a:t>
            </a:r>
            <a:r>
              <a:rPr dirty="0" sz="4400">
                <a:latin typeface="Arial"/>
                <a:cs typeface="Arial"/>
              </a:rPr>
              <a:t>riu</a:t>
            </a:r>
            <a:r>
              <a:rPr dirty="0" sz="4400" spc="-5">
                <a:latin typeface="Arial"/>
                <a:cs typeface="Arial"/>
              </a:rPr>
              <a:t> </a:t>
            </a:r>
            <a:r>
              <a:rPr dirty="0" sz="4400">
                <a:latin typeface="Arial"/>
                <a:cs typeface="Arial"/>
              </a:rPr>
              <a:t>đến</a:t>
            </a:r>
            <a:r>
              <a:rPr dirty="0" sz="4400" spc="-5">
                <a:latin typeface="Arial"/>
                <a:cs typeface="Arial"/>
              </a:rPr>
              <a:t> </a:t>
            </a:r>
            <a:r>
              <a:rPr dirty="0" sz="4400">
                <a:latin typeface="Arial"/>
                <a:cs typeface="Arial"/>
              </a:rPr>
              <a:t>khi</a:t>
            </a:r>
            <a:r>
              <a:rPr dirty="0" sz="4400" spc="-15">
                <a:latin typeface="Arial"/>
                <a:cs typeface="Arial"/>
              </a:rPr>
              <a:t> </a:t>
            </a:r>
            <a:r>
              <a:rPr dirty="0" sz="4400" spc="-315">
                <a:latin typeface="Arial"/>
                <a:cs typeface="Arial"/>
              </a:rPr>
              <a:t>sánh </a:t>
            </a:r>
            <a:r>
              <a:rPr dirty="0" sz="4400">
                <a:latin typeface="Arial"/>
                <a:cs typeface="Arial"/>
              </a:rPr>
              <a:t>lại,</a:t>
            </a:r>
            <a:r>
              <a:rPr dirty="0" sz="440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sz="4400" spc="70">
                <a:solidFill>
                  <a:srgbClr val="FF0000"/>
                </a:solidFill>
                <a:latin typeface="Arial"/>
                <a:cs typeface="Arial"/>
              </a:rPr>
              <a:t>  </a:t>
            </a:r>
            <a:r>
              <a:rPr dirty="0" sz="4400">
                <a:latin typeface="Arial"/>
                <a:cs typeface="Arial"/>
              </a:rPr>
              <a:t>trộn</a:t>
            </a:r>
            <a:r>
              <a:rPr dirty="0" sz="4400" spc="70">
                <a:latin typeface="Arial"/>
                <a:cs typeface="Arial"/>
              </a:rPr>
              <a:t>  </a:t>
            </a:r>
            <a:r>
              <a:rPr dirty="0" sz="4400">
                <a:latin typeface="Arial"/>
                <a:cs typeface="Arial"/>
              </a:rPr>
              <a:t>đều</a:t>
            </a:r>
            <a:r>
              <a:rPr dirty="0" sz="4400" spc="70">
                <a:latin typeface="Arial"/>
                <a:cs typeface="Arial"/>
              </a:rPr>
              <a:t>  </a:t>
            </a:r>
            <a:r>
              <a:rPr dirty="0" sz="4400">
                <a:latin typeface="Arial"/>
                <a:cs typeface="Arial"/>
              </a:rPr>
              <a:t>với</a:t>
            </a:r>
            <a:r>
              <a:rPr dirty="0" sz="4400" spc="65">
                <a:latin typeface="Arial"/>
                <a:cs typeface="Arial"/>
              </a:rPr>
              <a:t>  </a:t>
            </a:r>
            <a:r>
              <a:rPr dirty="0" sz="4400" spc="-310">
                <a:latin typeface="Arial"/>
                <a:cs typeface="Arial"/>
              </a:rPr>
              <a:t>gừng</a:t>
            </a:r>
            <a:r>
              <a:rPr dirty="0" sz="4400" spc="75">
                <a:latin typeface="Arial"/>
                <a:cs typeface="Arial"/>
              </a:rPr>
              <a:t>  </a:t>
            </a:r>
            <a:r>
              <a:rPr dirty="0" sz="4400" spc="-265">
                <a:latin typeface="Arial"/>
                <a:cs typeface="Arial"/>
              </a:rPr>
              <a:t>nướng</a:t>
            </a:r>
            <a:r>
              <a:rPr dirty="0" sz="4400" spc="65">
                <a:latin typeface="Arial"/>
                <a:cs typeface="Arial"/>
              </a:rPr>
              <a:t>  </a:t>
            </a:r>
            <a:r>
              <a:rPr dirty="0" sz="4400">
                <a:latin typeface="Arial"/>
                <a:cs typeface="Arial"/>
              </a:rPr>
              <a:t>chín</a:t>
            </a:r>
            <a:r>
              <a:rPr dirty="0" sz="4400" spc="75">
                <a:latin typeface="Arial"/>
                <a:cs typeface="Arial"/>
              </a:rPr>
              <a:t>  </a:t>
            </a:r>
            <a:r>
              <a:rPr dirty="0" sz="4400" spc="-20">
                <a:latin typeface="Arial"/>
                <a:cs typeface="Arial"/>
              </a:rPr>
              <a:t>thái </a:t>
            </a:r>
            <a:r>
              <a:rPr dirty="0" sz="4400">
                <a:latin typeface="Arial"/>
                <a:cs typeface="Arial"/>
              </a:rPr>
              <a:t>mỏng</a:t>
            </a:r>
            <a:r>
              <a:rPr dirty="0" sz="440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sz="4400" spc="1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400">
                <a:latin typeface="Arial"/>
                <a:cs typeface="Arial"/>
              </a:rPr>
              <a:t>thảo</a:t>
            </a:r>
            <a:r>
              <a:rPr dirty="0" sz="4400" spc="160">
                <a:latin typeface="Arial"/>
                <a:cs typeface="Arial"/>
              </a:rPr>
              <a:t> </a:t>
            </a:r>
            <a:r>
              <a:rPr dirty="0" sz="4400">
                <a:latin typeface="Arial"/>
                <a:cs typeface="Arial"/>
              </a:rPr>
              <a:t>quả</a:t>
            </a:r>
            <a:r>
              <a:rPr dirty="0" sz="4400" spc="145">
                <a:latin typeface="Arial"/>
                <a:cs typeface="Arial"/>
              </a:rPr>
              <a:t> </a:t>
            </a:r>
            <a:r>
              <a:rPr dirty="0" sz="4400">
                <a:latin typeface="Arial"/>
                <a:cs typeface="Arial"/>
              </a:rPr>
              <a:t>tán</a:t>
            </a:r>
            <a:r>
              <a:rPr dirty="0" sz="4400" spc="140">
                <a:latin typeface="Arial"/>
                <a:cs typeface="Arial"/>
              </a:rPr>
              <a:t> </a:t>
            </a:r>
            <a:r>
              <a:rPr dirty="0" sz="4400">
                <a:latin typeface="Arial"/>
                <a:cs typeface="Arial"/>
              </a:rPr>
              <a:t>nhỏ</a:t>
            </a:r>
            <a:r>
              <a:rPr dirty="0" sz="440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sz="4400" spc="1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400" spc="-265">
                <a:latin typeface="Arial"/>
                <a:cs typeface="Arial"/>
              </a:rPr>
              <a:t>cùng</a:t>
            </a:r>
            <a:r>
              <a:rPr dirty="0" sz="4400" spc="135">
                <a:latin typeface="Arial"/>
                <a:cs typeface="Arial"/>
              </a:rPr>
              <a:t> </a:t>
            </a:r>
            <a:r>
              <a:rPr dirty="0" sz="4400">
                <a:latin typeface="Arial"/>
                <a:cs typeface="Arial"/>
              </a:rPr>
              <a:t>với</a:t>
            </a:r>
            <a:r>
              <a:rPr dirty="0" sz="4400" spc="140">
                <a:latin typeface="Arial"/>
                <a:cs typeface="Arial"/>
              </a:rPr>
              <a:t> </a:t>
            </a:r>
            <a:r>
              <a:rPr dirty="0" sz="4400">
                <a:latin typeface="Arial"/>
                <a:cs typeface="Arial"/>
              </a:rPr>
              <a:t>lạc</a:t>
            </a:r>
            <a:r>
              <a:rPr dirty="0" sz="4400" spc="150">
                <a:latin typeface="Arial"/>
                <a:cs typeface="Arial"/>
              </a:rPr>
              <a:t> </a:t>
            </a:r>
            <a:r>
              <a:rPr dirty="0" sz="4400" spc="-114">
                <a:latin typeface="Arial"/>
                <a:cs typeface="Arial"/>
              </a:rPr>
              <a:t>rang </a:t>
            </a:r>
            <a:r>
              <a:rPr dirty="0" sz="4400" spc="-235">
                <a:latin typeface="Arial"/>
                <a:cs typeface="Arial"/>
              </a:rPr>
              <a:t>giã</a:t>
            </a:r>
            <a:r>
              <a:rPr dirty="0" sz="4400" spc="-215">
                <a:latin typeface="Arial"/>
                <a:cs typeface="Arial"/>
              </a:rPr>
              <a:t> </a:t>
            </a:r>
            <a:r>
              <a:rPr dirty="0" sz="4400" spc="75">
                <a:latin typeface="Arial"/>
                <a:cs typeface="Arial"/>
              </a:rPr>
              <a:t>dối.</a:t>
            </a:r>
            <a:r>
              <a:rPr dirty="0" sz="4400" spc="75">
                <a:solidFill>
                  <a:srgbClr val="FF0000"/>
                </a:solidFill>
                <a:latin typeface="Arial"/>
                <a:cs typeface="Arial"/>
              </a:rPr>
              <a:t>//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00227" y="204215"/>
            <a:ext cx="11591925" cy="6456045"/>
            <a:chOff x="300227" y="204215"/>
            <a:chExt cx="11591925" cy="6456045"/>
          </a:xfrm>
        </p:grpSpPr>
        <p:sp>
          <p:nvSpPr>
            <p:cNvPr id="3" name="object 3" descr=""/>
            <p:cNvSpPr/>
            <p:nvPr/>
          </p:nvSpPr>
          <p:spPr>
            <a:xfrm>
              <a:off x="300227" y="204215"/>
              <a:ext cx="11591925" cy="6456045"/>
            </a:xfrm>
            <a:custGeom>
              <a:avLst/>
              <a:gdLst/>
              <a:ahLst/>
              <a:cxnLst/>
              <a:rect l="l" t="t" r="r" b="b"/>
              <a:pathLst>
                <a:path w="11591925" h="6456045">
                  <a:moveTo>
                    <a:pt x="10843387" y="0"/>
                  </a:moveTo>
                  <a:lnTo>
                    <a:pt x="748157" y="0"/>
                  </a:lnTo>
                  <a:lnTo>
                    <a:pt x="700842" y="1471"/>
                  </a:lnTo>
                  <a:lnTo>
                    <a:pt x="654310" y="5828"/>
                  </a:lnTo>
                  <a:lnTo>
                    <a:pt x="608647" y="12982"/>
                  </a:lnTo>
                  <a:lnTo>
                    <a:pt x="563941" y="22845"/>
                  </a:lnTo>
                  <a:lnTo>
                    <a:pt x="520281" y="35331"/>
                  </a:lnTo>
                  <a:lnTo>
                    <a:pt x="477752" y="50351"/>
                  </a:lnTo>
                  <a:lnTo>
                    <a:pt x="436445" y="67819"/>
                  </a:lnTo>
                  <a:lnTo>
                    <a:pt x="396445" y="87646"/>
                  </a:lnTo>
                  <a:lnTo>
                    <a:pt x="357840" y="109744"/>
                  </a:lnTo>
                  <a:lnTo>
                    <a:pt x="320719" y="134027"/>
                  </a:lnTo>
                  <a:lnTo>
                    <a:pt x="285168" y="160407"/>
                  </a:lnTo>
                  <a:lnTo>
                    <a:pt x="251276" y="188796"/>
                  </a:lnTo>
                  <a:lnTo>
                    <a:pt x="219130" y="219106"/>
                  </a:lnTo>
                  <a:lnTo>
                    <a:pt x="188818" y="251251"/>
                  </a:lnTo>
                  <a:lnTo>
                    <a:pt x="160427" y="285141"/>
                  </a:lnTo>
                  <a:lnTo>
                    <a:pt x="134045" y="320691"/>
                  </a:lnTo>
                  <a:lnTo>
                    <a:pt x="109759" y="357812"/>
                  </a:lnTo>
                  <a:lnTo>
                    <a:pt x="87658" y="396417"/>
                  </a:lnTo>
                  <a:lnTo>
                    <a:pt x="67829" y="436417"/>
                  </a:lnTo>
                  <a:lnTo>
                    <a:pt x="50359" y="477726"/>
                  </a:lnTo>
                  <a:lnTo>
                    <a:pt x="35337" y="520257"/>
                  </a:lnTo>
                  <a:lnTo>
                    <a:pt x="22849" y="563920"/>
                  </a:lnTo>
                  <a:lnTo>
                    <a:pt x="12984" y="608629"/>
                  </a:lnTo>
                  <a:lnTo>
                    <a:pt x="5829" y="654297"/>
                  </a:lnTo>
                  <a:lnTo>
                    <a:pt x="1471" y="700835"/>
                  </a:lnTo>
                  <a:lnTo>
                    <a:pt x="0" y="748156"/>
                  </a:lnTo>
                  <a:lnTo>
                    <a:pt x="0" y="5707507"/>
                  </a:lnTo>
                  <a:lnTo>
                    <a:pt x="1471" y="5754821"/>
                  </a:lnTo>
                  <a:lnTo>
                    <a:pt x="5829" y="5801353"/>
                  </a:lnTo>
                  <a:lnTo>
                    <a:pt x="12984" y="5847016"/>
                  </a:lnTo>
                  <a:lnTo>
                    <a:pt x="22849" y="5891722"/>
                  </a:lnTo>
                  <a:lnTo>
                    <a:pt x="35337" y="5935382"/>
                  </a:lnTo>
                  <a:lnTo>
                    <a:pt x="50359" y="5977911"/>
                  </a:lnTo>
                  <a:lnTo>
                    <a:pt x="67829" y="6019218"/>
                  </a:lnTo>
                  <a:lnTo>
                    <a:pt x="87658" y="6059218"/>
                  </a:lnTo>
                  <a:lnTo>
                    <a:pt x="109759" y="6097823"/>
                  </a:lnTo>
                  <a:lnTo>
                    <a:pt x="134045" y="6134944"/>
                  </a:lnTo>
                  <a:lnTo>
                    <a:pt x="160427" y="6170495"/>
                  </a:lnTo>
                  <a:lnTo>
                    <a:pt x="188818" y="6204387"/>
                  </a:lnTo>
                  <a:lnTo>
                    <a:pt x="219130" y="6236533"/>
                  </a:lnTo>
                  <a:lnTo>
                    <a:pt x="251276" y="6266845"/>
                  </a:lnTo>
                  <a:lnTo>
                    <a:pt x="285168" y="6295236"/>
                  </a:lnTo>
                  <a:lnTo>
                    <a:pt x="320719" y="6321618"/>
                  </a:lnTo>
                  <a:lnTo>
                    <a:pt x="357840" y="6345904"/>
                  </a:lnTo>
                  <a:lnTo>
                    <a:pt x="396445" y="6368005"/>
                  </a:lnTo>
                  <a:lnTo>
                    <a:pt x="436445" y="6387834"/>
                  </a:lnTo>
                  <a:lnTo>
                    <a:pt x="477752" y="6405304"/>
                  </a:lnTo>
                  <a:lnTo>
                    <a:pt x="520281" y="6420326"/>
                  </a:lnTo>
                  <a:lnTo>
                    <a:pt x="563941" y="6432814"/>
                  </a:lnTo>
                  <a:lnTo>
                    <a:pt x="608647" y="6442679"/>
                  </a:lnTo>
                  <a:lnTo>
                    <a:pt x="654310" y="6449834"/>
                  </a:lnTo>
                  <a:lnTo>
                    <a:pt x="700842" y="6454192"/>
                  </a:lnTo>
                  <a:lnTo>
                    <a:pt x="748157" y="6455663"/>
                  </a:lnTo>
                  <a:lnTo>
                    <a:pt x="10843387" y="6455663"/>
                  </a:lnTo>
                  <a:lnTo>
                    <a:pt x="10890708" y="6454192"/>
                  </a:lnTo>
                  <a:lnTo>
                    <a:pt x="10937246" y="6449834"/>
                  </a:lnTo>
                  <a:lnTo>
                    <a:pt x="10982914" y="6442679"/>
                  </a:lnTo>
                  <a:lnTo>
                    <a:pt x="11027623" y="6432814"/>
                  </a:lnTo>
                  <a:lnTo>
                    <a:pt x="11071286" y="6420326"/>
                  </a:lnTo>
                  <a:lnTo>
                    <a:pt x="11113817" y="6405304"/>
                  </a:lnTo>
                  <a:lnTo>
                    <a:pt x="11155126" y="6387834"/>
                  </a:lnTo>
                  <a:lnTo>
                    <a:pt x="11195126" y="6368005"/>
                  </a:lnTo>
                  <a:lnTo>
                    <a:pt x="11233731" y="6345904"/>
                  </a:lnTo>
                  <a:lnTo>
                    <a:pt x="11270852" y="6321618"/>
                  </a:lnTo>
                  <a:lnTo>
                    <a:pt x="11306402" y="6295236"/>
                  </a:lnTo>
                  <a:lnTo>
                    <a:pt x="11340292" y="6266845"/>
                  </a:lnTo>
                  <a:lnTo>
                    <a:pt x="11372437" y="6236533"/>
                  </a:lnTo>
                  <a:lnTo>
                    <a:pt x="11402747" y="6204387"/>
                  </a:lnTo>
                  <a:lnTo>
                    <a:pt x="11431136" y="6170495"/>
                  </a:lnTo>
                  <a:lnTo>
                    <a:pt x="11457516" y="6134944"/>
                  </a:lnTo>
                  <a:lnTo>
                    <a:pt x="11481799" y="6097823"/>
                  </a:lnTo>
                  <a:lnTo>
                    <a:pt x="11503897" y="6059218"/>
                  </a:lnTo>
                  <a:lnTo>
                    <a:pt x="11523724" y="6019218"/>
                  </a:lnTo>
                  <a:lnTo>
                    <a:pt x="11541192" y="5977911"/>
                  </a:lnTo>
                  <a:lnTo>
                    <a:pt x="11556212" y="5935382"/>
                  </a:lnTo>
                  <a:lnTo>
                    <a:pt x="11568698" y="5891722"/>
                  </a:lnTo>
                  <a:lnTo>
                    <a:pt x="11578561" y="5847016"/>
                  </a:lnTo>
                  <a:lnTo>
                    <a:pt x="11585715" y="5801353"/>
                  </a:lnTo>
                  <a:lnTo>
                    <a:pt x="11590072" y="5754821"/>
                  </a:lnTo>
                  <a:lnTo>
                    <a:pt x="11591544" y="5707507"/>
                  </a:lnTo>
                  <a:lnTo>
                    <a:pt x="11591544" y="748156"/>
                  </a:lnTo>
                  <a:lnTo>
                    <a:pt x="11590072" y="700835"/>
                  </a:lnTo>
                  <a:lnTo>
                    <a:pt x="11585715" y="654297"/>
                  </a:lnTo>
                  <a:lnTo>
                    <a:pt x="11578561" y="608629"/>
                  </a:lnTo>
                  <a:lnTo>
                    <a:pt x="11568698" y="563920"/>
                  </a:lnTo>
                  <a:lnTo>
                    <a:pt x="11556212" y="520257"/>
                  </a:lnTo>
                  <a:lnTo>
                    <a:pt x="11541192" y="477726"/>
                  </a:lnTo>
                  <a:lnTo>
                    <a:pt x="11523724" y="436417"/>
                  </a:lnTo>
                  <a:lnTo>
                    <a:pt x="11503897" y="396417"/>
                  </a:lnTo>
                  <a:lnTo>
                    <a:pt x="11481799" y="357812"/>
                  </a:lnTo>
                  <a:lnTo>
                    <a:pt x="11457516" y="320691"/>
                  </a:lnTo>
                  <a:lnTo>
                    <a:pt x="11431136" y="285141"/>
                  </a:lnTo>
                  <a:lnTo>
                    <a:pt x="11402747" y="251251"/>
                  </a:lnTo>
                  <a:lnTo>
                    <a:pt x="11372437" y="219106"/>
                  </a:lnTo>
                  <a:lnTo>
                    <a:pt x="11340292" y="188796"/>
                  </a:lnTo>
                  <a:lnTo>
                    <a:pt x="11306402" y="160407"/>
                  </a:lnTo>
                  <a:lnTo>
                    <a:pt x="11270852" y="134027"/>
                  </a:lnTo>
                  <a:lnTo>
                    <a:pt x="11233731" y="109744"/>
                  </a:lnTo>
                  <a:lnTo>
                    <a:pt x="11195126" y="87646"/>
                  </a:lnTo>
                  <a:lnTo>
                    <a:pt x="11155126" y="67819"/>
                  </a:lnTo>
                  <a:lnTo>
                    <a:pt x="11113817" y="50351"/>
                  </a:lnTo>
                  <a:lnTo>
                    <a:pt x="11071286" y="35331"/>
                  </a:lnTo>
                  <a:lnTo>
                    <a:pt x="11027623" y="22845"/>
                  </a:lnTo>
                  <a:lnTo>
                    <a:pt x="10982914" y="12982"/>
                  </a:lnTo>
                  <a:lnTo>
                    <a:pt x="10937246" y="5828"/>
                  </a:lnTo>
                  <a:lnTo>
                    <a:pt x="10890708" y="1471"/>
                  </a:lnTo>
                  <a:lnTo>
                    <a:pt x="10843387" y="0"/>
                  </a:lnTo>
                  <a:close/>
                </a:path>
              </a:pathLst>
            </a:custGeom>
            <a:solidFill>
              <a:srgbClr val="FFFFFF">
                <a:alpha val="78823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1583" y="409956"/>
              <a:ext cx="10497312" cy="111556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759713" y="1730502"/>
              <a:ext cx="11002010" cy="3896995"/>
            </a:xfrm>
            <a:custGeom>
              <a:avLst/>
              <a:gdLst/>
              <a:ahLst/>
              <a:cxnLst/>
              <a:rect l="l" t="t" r="r" b="b"/>
              <a:pathLst>
                <a:path w="11002010" h="3896995">
                  <a:moveTo>
                    <a:pt x="10398887" y="0"/>
                  </a:moveTo>
                  <a:lnTo>
                    <a:pt x="602869" y="0"/>
                  </a:lnTo>
                  <a:lnTo>
                    <a:pt x="555751" y="1813"/>
                  </a:lnTo>
                  <a:lnTo>
                    <a:pt x="509626" y="7164"/>
                  </a:lnTo>
                  <a:lnTo>
                    <a:pt x="464628" y="15920"/>
                  </a:lnTo>
                  <a:lnTo>
                    <a:pt x="420890" y="27945"/>
                  </a:lnTo>
                  <a:lnTo>
                    <a:pt x="378546" y="43106"/>
                  </a:lnTo>
                  <a:lnTo>
                    <a:pt x="337731" y="61269"/>
                  </a:lnTo>
                  <a:lnTo>
                    <a:pt x="298577" y="82300"/>
                  </a:lnTo>
                  <a:lnTo>
                    <a:pt x="261221" y="106065"/>
                  </a:lnTo>
                  <a:lnTo>
                    <a:pt x="225794" y="132431"/>
                  </a:lnTo>
                  <a:lnTo>
                    <a:pt x="192431" y="161262"/>
                  </a:lnTo>
                  <a:lnTo>
                    <a:pt x="161267" y="192426"/>
                  </a:lnTo>
                  <a:lnTo>
                    <a:pt x="132435" y="225788"/>
                  </a:lnTo>
                  <a:lnTo>
                    <a:pt x="106069" y="261215"/>
                  </a:lnTo>
                  <a:lnTo>
                    <a:pt x="82303" y="298572"/>
                  </a:lnTo>
                  <a:lnTo>
                    <a:pt x="61271" y="337725"/>
                  </a:lnTo>
                  <a:lnTo>
                    <a:pt x="43108" y="378541"/>
                  </a:lnTo>
                  <a:lnTo>
                    <a:pt x="27946" y="420885"/>
                  </a:lnTo>
                  <a:lnTo>
                    <a:pt x="15920" y="464624"/>
                  </a:lnTo>
                  <a:lnTo>
                    <a:pt x="7165" y="509623"/>
                  </a:lnTo>
                  <a:lnTo>
                    <a:pt x="1813" y="555750"/>
                  </a:lnTo>
                  <a:lnTo>
                    <a:pt x="0" y="602869"/>
                  </a:lnTo>
                  <a:lnTo>
                    <a:pt x="0" y="3293999"/>
                  </a:lnTo>
                  <a:lnTo>
                    <a:pt x="1813" y="3341117"/>
                  </a:lnTo>
                  <a:lnTo>
                    <a:pt x="7165" y="3387244"/>
                  </a:lnTo>
                  <a:lnTo>
                    <a:pt x="15920" y="3432243"/>
                  </a:lnTo>
                  <a:lnTo>
                    <a:pt x="27946" y="3475982"/>
                  </a:lnTo>
                  <a:lnTo>
                    <a:pt x="43108" y="3518326"/>
                  </a:lnTo>
                  <a:lnTo>
                    <a:pt x="61271" y="3559142"/>
                  </a:lnTo>
                  <a:lnTo>
                    <a:pt x="82303" y="3598295"/>
                  </a:lnTo>
                  <a:lnTo>
                    <a:pt x="106069" y="3635652"/>
                  </a:lnTo>
                  <a:lnTo>
                    <a:pt x="132435" y="3671079"/>
                  </a:lnTo>
                  <a:lnTo>
                    <a:pt x="161267" y="3704441"/>
                  </a:lnTo>
                  <a:lnTo>
                    <a:pt x="192431" y="3735605"/>
                  </a:lnTo>
                  <a:lnTo>
                    <a:pt x="225794" y="3764436"/>
                  </a:lnTo>
                  <a:lnTo>
                    <a:pt x="261221" y="3790802"/>
                  </a:lnTo>
                  <a:lnTo>
                    <a:pt x="298577" y="3814567"/>
                  </a:lnTo>
                  <a:lnTo>
                    <a:pt x="337731" y="3835598"/>
                  </a:lnTo>
                  <a:lnTo>
                    <a:pt x="378546" y="3853761"/>
                  </a:lnTo>
                  <a:lnTo>
                    <a:pt x="420890" y="3868922"/>
                  </a:lnTo>
                  <a:lnTo>
                    <a:pt x="464628" y="3880947"/>
                  </a:lnTo>
                  <a:lnTo>
                    <a:pt x="509626" y="3889703"/>
                  </a:lnTo>
                  <a:lnTo>
                    <a:pt x="555751" y="3895054"/>
                  </a:lnTo>
                  <a:lnTo>
                    <a:pt x="602869" y="3896868"/>
                  </a:lnTo>
                  <a:lnTo>
                    <a:pt x="10398887" y="3896868"/>
                  </a:lnTo>
                  <a:lnTo>
                    <a:pt x="10446005" y="3895054"/>
                  </a:lnTo>
                  <a:lnTo>
                    <a:pt x="10492132" y="3889703"/>
                  </a:lnTo>
                  <a:lnTo>
                    <a:pt x="10537131" y="3880947"/>
                  </a:lnTo>
                  <a:lnTo>
                    <a:pt x="10580870" y="3868922"/>
                  </a:lnTo>
                  <a:lnTo>
                    <a:pt x="10623214" y="3853761"/>
                  </a:lnTo>
                  <a:lnTo>
                    <a:pt x="10664030" y="3835598"/>
                  </a:lnTo>
                  <a:lnTo>
                    <a:pt x="10703183" y="3814567"/>
                  </a:lnTo>
                  <a:lnTo>
                    <a:pt x="10740540" y="3790802"/>
                  </a:lnTo>
                  <a:lnTo>
                    <a:pt x="10775967" y="3764436"/>
                  </a:lnTo>
                  <a:lnTo>
                    <a:pt x="10809329" y="3735605"/>
                  </a:lnTo>
                  <a:lnTo>
                    <a:pt x="10840493" y="3704441"/>
                  </a:lnTo>
                  <a:lnTo>
                    <a:pt x="10869324" y="3671079"/>
                  </a:lnTo>
                  <a:lnTo>
                    <a:pt x="10895690" y="3635652"/>
                  </a:lnTo>
                  <a:lnTo>
                    <a:pt x="10919455" y="3598295"/>
                  </a:lnTo>
                  <a:lnTo>
                    <a:pt x="10940486" y="3559142"/>
                  </a:lnTo>
                  <a:lnTo>
                    <a:pt x="10958649" y="3518326"/>
                  </a:lnTo>
                  <a:lnTo>
                    <a:pt x="10973810" y="3475982"/>
                  </a:lnTo>
                  <a:lnTo>
                    <a:pt x="10985835" y="3432243"/>
                  </a:lnTo>
                  <a:lnTo>
                    <a:pt x="10994591" y="3387244"/>
                  </a:lnTo>
                  <a:lnTo>
                    <a:pt x="10999942" y="3341117"/>
                  </a:lnTo>
                  <a:lnTo>
                    <a:pt x="11001756" y="3293999"/>
                  </a:lnTo>
                  <a:lnTo>
                    <a:pt x="11001756" y="602869"/>
                  </a:lnTo>
                  <a:lnTo>
                    <a:pt x="10999942" y="555750"/>
                  </a:lnTo>
                  <a:lnTo>
                    <a:pt x="10994591" y="509623"/>
                  </a:lnTo>
                  <a:lnTo>
                    <a:pt x="10985835" y="464624"/>
                  </a:lnTo>
                  <a:lnTo>
                    <a:pt x="10973810" y="420885"/>
                  </a:lnTo>
                  <a:lnTo>
                    <a:pt x="10958649" y="378541"/>
                  </a:lnTo>
                  <a:lnTo>
                    <a:pt x="10940486" y="337725"/>
                  </a:lnTo>
                  <a:lnTo>
                    <a:pt x="10919455" y="298572"/>
                  </a:lnTo>
                  <a:lnTo>
                    <a:pt x="10895690" y="261215"/>
                  </a:lnTo>
                  <a:lnTo>
                    <a:pt x="10869324" y="225788"/>
                  </a:lnTo>
                  <a:lnTo>
                    <a:pt x="10840493" y="192426"/>
                  </a:lnTo>
                  <a:lnTo>
                    <a:pt x="10809329" y="161262"/>
                  </a:lnTo>
                  <a:lnTo>
                    <a:pt x="10775967" y="132431"/>
                  </a:lnTo>
                  <a:lnTo>
                    <a:pt x="10740540" y="106065"/>
                  </a:lnTo>
                  <a:lnTo>
                    <a:pt x="10703183" y="82300"/>
                  </a:lnTo>
                  <a:lnTo>
                    <a:pt x="10664030" y="61269"/>
                  </a:lnTo>
                  <a:lnTo>
                    <a:pt x="10623214" y="43106"/>
                  </a:lnTo>
                  <a:lnTo>
                    <a:pt x="10580870" y="27945"/>
                  </a:lnTo>
                  <a:lnTo>
                    <a:pt x="10537131" y="15920"/>
                  </a:lnTo>
                  <a:lnTo>
                    <a:pt x="10492132" y="7164"/>
                  </a:lnTo>
                  <a:lnTo>
                    <a:pt x="10446005" y="1813"/>
                  </a:lnTo>
                  <a:lnTo>
                    <a:pt x="10398887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59713" y="1730502"/>
              <a:ext cx="11002010" cy="3896995"/>
            </a:xfrm>
            <a:custGeom>
              <a:avLst/>
              <a:gdLst/>
              <a:ahLst/>
              <a:cxnLst/>
              <a:rect l="l" t="t" r="r" b="b"/>
              <a:pathLst>
                <a:path w="11002010" h="3896995">
                  <a:moveTo>
                    <a:pt x="0" y="602869"/>
                  </a:moveTo>
                  <a:lnTo>
                    <a:pt x="1813" y="555750"/>
                  </a:lnTo>
                  <a:lnTo>
                    <a:pt x="7165" y="509623"/>
                  </a:lnTo>
                  <a:lnTo>
                    <a:pt x="15920" y="464624"/>
                  </a:lnTo>
                  <a:lnTo>
                    <a:pt x="27946" y="420885"/>
                  </a:lnTo>
                  <a:lnTo>
                    <a:pt x="43108" y="378541"/>
                  </a:lnTo>
                  <a:lnTo>
                    <a:pt x="61271" y="337725"/>
                  </a:lnTo>
                  <a:lnTo>
                    <a:pt x="82303" y="298572"/>
                  </a:lnTo>
                  <a:lnTo>
                    <a:pt x="106069" y="261215"/>
                  </a:lnTo>
                  <a:lnTo>
                    <a:pt x="132435" y="225788"/>
                  </a:lnTo>
                  <a:lnTo>
                    <a:pt x="161267" y="192426"/>
                  </a:lnTo>
                  <a:lnTo>
                    <a:pt x="192431" y="161262"/>
                  </a:lnTo>
                  <a:lnTo>
                    <a:pt x="225794" y="132431"/>
                  </a:lnTo>
                  <a:lnTo>
                    <a:pt x="261221" y="106065"/>
                  </a:lnTo>
                  <a:lnTo>
                    <a:pt x="298577" y="82300"/>
                  </a:lnTo>
                  <a:lnTo>
                    <a:pt x="337731" y="61269"/>
                  </a:lnTo>
                  <a:lnTo>
                    <a:pt x="378546" y="43106"/>
                  </a:lnTo>
                  <a:lnTo>
                    <a:pt x="420890" y="27945"/>
                  </a:lnTo>
                  <a:lnTo>
                    <a:pt x="464628" y="15920"/>
                  </a:lnTo>
                  <a:lnTo>
                    <a:pt x="509626" y="7164"/>
                  </a:lnTo>
                  <a:lnTo>
                    <a:pt x="555751" y="1813"/>
                  </a:lnTo>
                  <a:lnTo>
                    <a:pt x="602869" y="0"/>
                  </a:lnTo>
                  <a:lnTo>
                    <a:pt x="10398887" y="0"/>
                  </a:lnTo>
                  <a:lnTo>
                    <a:pt x="10446005" y="1813"/>
                  </a:lnTo>
                  <a:lnTo>
                    <a:pt x="10492132" y="7164"/>
                  </a:lnTo>
                  <a:lnTo>
                    <a:pt x="10537131" y="15920"/>
                  </a:lnTo>
                  <a:lnTo>
                    <a:pt x="10580870" y="27945"/>
                  </a:lnTo>
                  <a:lnTo>
                    <a:pt x="10623214" y="43106"/>
                  </a:lnTo>
                  <a:lnTo>
                    <a:pt x="10664030" y="61269"/>
                  </a:lnTo>
                  <a:lnTo>
                    <a:pt x="10703183" y="82300"/>
                  </a:lnTo>
                  <a:lnTo>
                    <a:pt x="10740540" y="106065"/>
                  </a:lnTo>
                  <a:lnTo>
                    <a:pt x="10775967" y="132431"/>
                  </a:lnTo>
                  <a:lnTo>
                    <a:pt x="10809329" y="161262"/>
                  </a:lnTo>
                  <a:lnTo>
                    <a:pt x="10840493" y="192426"/>
                  </a:lnTo>
                  <a:lnTo>
                    <a:pt x="10869324" y="225788"/>
                  </a:lnTo>
                  <a:lnTo>
                    <a:pt x="10895690" y="261215"/>
                  </a:lnTo>
                  <a:lnTo>
                    <a:pt x="10919455" y="298572"/>
                  </a:lnTo>
                  <a:lnTo>
                    <a:pt x="10940486" y="337725"/>
                  </a:lnTo>
                  <a:lnTo>
                    <a:pt x="10958649" y="378541"/>
                  </a:lnTo>
                  <a:lnTo>
                    <a:pt x="10973810" y="420885"/>
                  </a:lnTo>
                  <a:lnTo>
                    <a:pt x="10985835" y="464624"/>
                  </a:lnTo>
                  <a:lnTo>
                    <a:pt x="10994591" y="509623"/>
                  </a:lnTo>
                  <a:lnTo>
                    <a:pt x="10999942" y="555750"/>
                  </a:lnTo>
                  <a:lnTo>
                    <a:pt x="11001756" y="602869"/>
                  </a:lnTo>
                  <a:lnTo>
                    <a:pt x="11001756" y="3293999"/>
                  </a:lnTo>
                  <a:lnTo>
                    <a:pt x="10999942" y="3341117"/>
                  </a:lnTo>
                  <a:lnTo>
                    <a:pt x="10994591" y="3387244"/>
                  </a:lnTo>
                  <a:lnTo>
                    <a:pt x="10985835" y="3432243"/>
                  </a:lnTo>
                  <a:lnTo>
                    <a:pt x="10973810" y="3475982"/>
                  </a:lnTo>
                  <a:lnTo>
                    <a:pt x="10958649" y="3518326"/>
                  </a:lnTo>
                  <a:lnTo>
                    <a:pt x="10940486" y="3559142"/>
                  </a:lnTo>
                  <a:lnTo>
                    <a:pt x="10919455" y="3598295"/>
                  </a:lnTo>
                  <a:lnTo>
                    <a:pt x="10895690" y="3635652"/>
                  </a:lnTo>
                  <a:lnTo>
                    <a:pt x="10869324" y="3671079"/>
                  </a:lnTo>
                  <a:lnTo>
                    <a:pt x="10840493" y="3704441"/>
                  </a:lnTo>
                  <a:lnTo>
                    <a:pt x="10809329" y="3735605"/>
                  </a:lnTo>
                  <a:lnTo>
                    <a:pt x="10775967" y="3764436"/>
                  </a:lnTo>
                  <a:lnTo>
                    <a:pt x="10740540" y="3790802"/>
                  </a:lnTo>
                  <a:lnTo>
                    <a:pt x="10703183" y="3814567"/>
                  </a:lnTo>
                  <a:lnTo>
                    <a:pt x="10664030" y="3835598"/>
                  </a:lnTo>
                  <a:lnTo>
                    <a:pt x="10623214" y="3853761"/>
                  </a:lnTo>
                  <a:lnTo>
                    <a:pt x="10580870" y="3868922"/>
                  </a:lnTo>
                  <a:lnTo>
                    <a:pt x="10537131" y="3880947"/>
                  </a:lnTo>
                  <a:lnTo>
                    <a:pt x="10492132" y="3889703"/>
                  </a:lnTo>
                  <a:lnTo>
                    <a:pt x="10446005" y="3895054"/>
                  </a:lnTo>
                  <a:lnTo>
                    <a:pt x="10398887" y="3896868"/>
                  </a:lnTo>
                  <a:lnTo>
                    <a:pt x="602869" y="3896868"/>
                  </a:lnTo>
                  <a:lnTo>
                    <a:pt x="555751" y="3895054"/>
                  </a:lnTo>
                  <a:lnTo>
                    <a:pt x="509626" y="3889703"/>
                  </a:lnTo>
                  <a:lnTo>
                    <a:pt x="464628" y="3880947"/>
                  </a:lnTo>
                  <a:lnTo>
                    <a:pt x="420890" y="3868922"/>
                  </a:lnTo>
                  <a:lnTo>
                    <a:pt x="378546" y="3853761"/>
                  </a:lnTo>
                  <a:lnTo>
                    <a:pt x="337731" y="3835598"/>
                  </a:lnTo>
                  <a:lnTo>
                    <a:pt x="298577" y="3814567"/>
                  </a:lnTo>
                  <a:lnTo>
                    <a:pt x="261221" y="3790802"/>
                  </a:lnTo>
                  <a:lnTo>
                    <a:pt x="225794" y="3764436"/>
                  </a:lnTo>
                  <a:lnTo>
                    <a:pt x="192431" y="3735605"/>
                  </a:lnTo>
                  <a:lnTo>
                    <a:pt x="161267" y="3704441"/>
                  </a:lnTo>
                  <a:lnTo>
                    <a:pt x="132435" y="3671079"/>
                  </a:lnTo>
                  <a:lnTo>
                    <a:pt x="106069" y="3635652"/>
                  </a:lnTo>
                  <a:lnTo>
                    <a:pt x="82303" y="3598295"/>
                  </a:lnTo>
                  <a:lnTo>
                    <a:pt x="61271" y="3559142"/>
                  </a:lnTo>
                  <a:lnTo>
                    <a:pt x="43108" y="3518326"/>
                  </a:lnTo>
                  <a:lnTo>
                    <a:pt x="27946" y="3475982"/>
                  </a:lnTo>
                  <a:lnTo>
                    <a:pt x="15920" y="3432243"/>
                  </a:lnTo>
                  <a:lnTo>
                    <a:pt x="7165" y="3387244"/>
                  </a:lnTo>
                  <a:lnTo>
                    <a:pt x="1813" y="3341117"/>
                  </a:lnTo>
                  <a:lnTo>
                    <a:pt x="0" y="3293999"/>
                  </a:lnTo>
                  <a:lnTo>
                    <a:pt x="0" y="602869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5085" y="1953260"/>
            <a:ext cx="10492105" cy="33794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 indent="914400">
              <a:lnSpc>
                <a:spcPct val="100000"/>
              </a:lnSpc>
              <a:spcBef>
                <a:spcPts val="105"/>
              </a:spcBef>
            </a:pPr>
            <a:r>
              <a:rPr dirty="0" sz="4400" spc="-395" b="0">
                <a:solidFill>
                  <a:srgbClr val="000000"/>
                </a:solidFill>
                <a:latin typeface="Arial"/>
                <a:cs typeface="Arial"/>
              </a:rPr>
              <a:t>Ăn</a:t>
            </a:r>
            <a:r>
              <a:rPr dirty="0" sz="4400" spc="8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b="0">
                <a:solidFill>
                  <a:srgbClr val="000000"/>
                </a:solidFill>
                <a:latin typeface="Arial"/>
                <a:cs typeface="Arial"/>
              </a:rPr>
              <a:t>một</a:t>
            </a:r>
            <a:r>
              <a:rPr dirty="0" sz="4400" spc="-30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204" b="0">
                <a:solidFill>
                  <a:srgbClr val="000000"/>
                </a:solidFill>
                <a:latin typeface="Arial"/>
                <a:cs typeface="Arial"/>
              </a:rPr>
              <a:t>miếng</a:t>
            </a:r>
            <a:r>
              <a:rPr dirty="0" sz="4400" spc="-10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315" b="0">
                <a:solidFill>
                  <a:srgbClr val="000000"/>
                </a:solidFill>
                <a:latin typeface="Arial"/>
                <a:cs typeface="Arial"/>
              </a:rPr>
              <a:t>chè</a:t>
            </a:r>
            <a:r>
              <a:rPr dirty="0" sz="4400" spc="1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175" b="0">
                <a:solidFill>
                  <a:srgbClr val="000000"/>
                </a:solidFill>
                <a:latin typeface="Arial"/>
                <a:cs typeface="Arial"/>
              </a:rPr>
              <a:t>lam</a:t>
            </a:r>
            <a:r>
              <a:rPr dirty="0" sz="4400" spc="-1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340" b="0">
                <a:solidFill>
                  <a:srgbClr val="000000"/>
                </a:solidFill>
                <a:latin typeface="Arial"/>
                <a:cs typeface="Arial"/>
              </a:rPr>
              <a:t>bà</a:t>
            </a:r>
            <a:r>
              <a:rPr dirty="0" sz="4400" spc="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b="0">
                <a:solidFill>
                  <a:srgbClr val="000000"/>
                </a:solidFill>
                <a:latin typeface="Arial"/>
                <a:cs typeface="Arial"/>
              </a:rPr>
              <a:t>làm,</a:t>
            </a:r>
            <a:r>
              <a:rPr dirty="0" sz="4400" b="0">
                <a:latin typeface="Arial"/>
                <a:cs typeface="Arial"/>
              </a:rPr>
              <a:t>/</a:t>
            </a:r>
            <a:r>
              <a:rPr dirty="0" sz="4400" spc="-185" b="0">
                <a:latin typeface="Arial"/>
                <a:cs typeface="Arial"/>
              </a:rPr>
              <a:t> </a:t>
            </a:r>
            <a:r>
              <a:rPr dirty="0" sz="4400" spc="-365" b="0">
                <a:solidFill>
                  <a:srgbClr val="000000"/>
                </a:solidFill>
                <a:latin typeface="Arial"/>
                <a:cs typeface="Arial"/>
              </a:rPr>
              <a:t>cảm</a:t>
            </a:r>
            <a:r>
              <a:rPr dirty="0" sz="4400" spc="5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125" b="0">
                <a:solidFill>
                  <a:srgbClr val="000000"/>
                </a:solidFill>
                <a:latin typeface="Arial"/>
                <a:cs typeface="Arial"/>
              </a:rPr>
              <a:t>nhận </a:t>
            </a:r>
            <a:r>
              <a:rPr dirty="0" sz="4400" b="0">
                <a:solidFill>
                  <a:srgbClr val="000000"/>
                </a:solidFill>
                <a:latin typeface="Arial"/>
                <a:cs typeface="Arial"/>
              </a:rPr>
              <a:t>vị</a:t>
            </a:r>
            <a:r>
              <a:rPr dirty="0" sz="4400" spc="35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b="0">
                <a:solidFill>
                  <a:srgbClr val="000000"/>
                </a:solidFill>
                <a:latin typeface="Arial"/>
                <a:cs typeface="Arial"/>
              </a:rPr>
              <a:t>dẻo,</a:t>
            </a:r>
            <a:r>
              <a:rPr dirty="0" sz="4400" b="0">
                <a:latin typeface="Arial"/>
                <a:cs typeface="Arial"/>
              </a:rPr>
              <a:t>/</a:t>
            </a:r>
            <a:r>
              <a:rPr dirty="0" sz="4400" spc="365" b="0">
                <a:latin typeface="Arial"/>
                <a:cs typeface="Arial"/>
              </a:rPr>
              <a:t> </a:t>
            </a:r>
            <a:r>
              <a:rPr dirty="0" sz="4400" b="0">
                <a:solidFill>
                  <a:srgbClr val="000000"/>
                </a:solidFill>
                <a:latin typeface="Arial"/>
                <a:cs typeface="Arial"/>
              </a:rPr>
              <a:t>dai</a:t>
            </a:r>
            <a:r>
              <a:rPr dirty="0" sz="4400" spc="36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285" b="0">
                <a:solidFill>
                  <a:srgbClr val="000000"/>
                </a:solidFill>
                <a:latin typeface="Arial"/>
                <a:cs typeface="Arial"/>
              </a:rPr>
              <a:t>của</a:t>
            </a:r>
            <a:r>
              <a:rPr dirty="0" sz="4400" spc="36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b="0">
                <a:solidFill>
                  <a:srgbClr val="000000"/>
                </a:solidFill>
                <a:latin typeface="Arial"/>
                <a:cs typeface="Arial"/>
              </a:rPr>
              <a:t>bột</a:t>
            </a:r>
            <a:r>
              <a:rPr dirty="0" sz="4400" spc="37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b="0">
                <a:solidFill>
                  <a:srgbClr val="000000"/>
                </a:solidFill>
                <a:latin typeface="Arial"/>
                <a:cs typeface="Arial"/>
              </a:rPr>
              <a:t>nếp,</a:t>
            </a:r>
            <a:r>
              <a:rPr dirty="0" sz="4400" b="0">
                <a:latin typeface="Arial"/>
                <a:cs typeface="Arial"/>
              </a:rPr>
              <a:t>/</a:t>
            </a:r>
            <a:r>
              <a:rPr dirty="0" sz="4400" spc="365" b="0">
                <a:latin typeface="Arial"/>
                <a:cs typeface="Arial"/>
              </a:rPr>
              <a:t> </a:t>
            </a:r>
            <a:r>
              <a:rPr dirty="0" sz="4400" b="0">
                <a:solidFill>
                  <a:srgbClr val="000000"/>
                </a:solidFill>
                <a:latin typeface="Arial"/>
                <a:cs typeface="Arial"/>
              </a:rPr>
              <a:t>vị</a:t>
            </a:r>
            <a:r>
              <a:rPr dirty="0" sz="4400" spc="35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b="0">
                <a:solidFill>
                  <a:srgbClr val="000000"/>
                </a:solidFill>
                <a:latin typeface="Arial"/>
                <a:cs typeface="Arial"/>
              </a:rPr>
              <a:t>ngọt</a:t>
            </a:r>
            <a:r>
              <a:rPr dirty="0" sz="4400" spc="36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285" b="0">
                <a:solidFill>
                  <a:srgbClr val="000000"/>
                </a:solidFill>
                <a:latin typeface="Arial"/>
                <a:cs typeface="Arial"/>
              </a:rPr>
              <a:t>ngào</a:t>
            </a:r>
            <a:r>
              <a:rPr dirty="0" sz="4400" spc="37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310" b="0">
                <a:solidFill>
                  <a:srgbClr val="000000"/>
                </a:solidFill>
                <a:latin typeface="Arial"/>
                <a:cs typeface="Arial"/>
              </a:rPr>
              <a:t>của </a:t>
            </a:r>
            <a:r>
              <a:rPr dirty="0" sz="4400" b="0">
                <a:solidFill>
                  <a:srgbClr val="000000"/>
                </a:solidFill>
                <a:latin typeface="Arial"/>
                <a:cs typeface="Arial"/>
              </a:rPr>
              <a:t>mật,</a:t>
            </a:r>
            <a:r>
              <a:rPr dirty="0" sz="4400" b="0">
                <a:latin typeface="Arial"/>
                <a:cs typeface="Arial"/>
              </a:rPr>
              <a:t>/</a:t>
            </a:r>
            <a:r>
              <a:rPr dirty="0" sz="4400" spc="245" b="0">
                <a:latin typeface="Arial"/>
                <a:cs typeface="Arial"/>
              </a:rPr>
              <a:t> </a:t>
            </a:r>
            <a:r>
              <a:rPr dirty="0" sz="4400" b="0">
                <a:solidFill>
                  <a:srgbClr val="000000"/>
                </a:solidFill>
                <a:latin typeface="Arial"/>
                <a:cs typeface="Arial"/>
              </a:rPr>
              <a:t>một</a:t>
            </a:r>
            <a:r>
              <a:rPr dirty="0" sz="4400" spc="27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b="0">
                <a:solidFill>
                  <a:srgbClr val="000000"/>
                </a:solidFill>
                <a:latin typeface="Arial"/>
                <a:cs typeface="Arial"/>
              </a:rPr>
              <a:t>chút</a:t>
            </a:r>
            <a:r>
              <a:rPr dirty="0" sz="4400" spc="27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350" b="0">
                <a:solidFill>
                  <a:srgbClr val="000000"/>
                </a:solidFill>
                <a:latin typeface="Arial"/>
                <a:cs typeface="Arial"/>
              </a:rPr>
              <a:t>cay</a:t>
            </a:r>
            <a:r>
              <a:rPr dirty="0" sz="4400" spc="27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350" b="0">
                <a:solidFill>
                  <a:srgbClr val="000000"/>
                </a:solidFill>
                <a:latin typeface="Arial"/>
                <a:cs typeface="Arial"/>
              </a:rPr>
              <a:t>cay</a:t>
            </a:r>
            <a:r>
              <a:rPr dirty="0" sz="4400" spc="26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285" b="0">
                <a:solidFill>
                  <a:srgbClr val="000000"/>
                </a:solidFill>
                <a:latin typeface="Arial"/>
                <a:cs typeface="Arial"/>
              </a:rPr>
              <a:t>của</a:t>
            </a:r>
            <a:r>
              <a:rPr dirty="0" sz="4400" spc="27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b="0">
                <a:solidFill>
                  <a:srgbClr val="000000"/>
                </a:solidFill>
                <a:latin typeface="Arial"/>
                <a:cs typeface="Arial"/>
              </a:rPr>
              <a:t>gừng</a:t>
            </a:r>
            <a:r>
              <a:rPr dirty="0" sz="4400" b="0">
                <a:latin typeface="Arial"/>
                <a:cs typeface="Arial"/>
              </a:rPr>
              <a:t>/</a:t>
            </a:r>
            <a:r>
              <a:rPr dirty="0" sz="4400" spc="260" b="0">
                <a:latin typeface="Arial"/>
                <a:cs typeface="Arial"/>
              </a:rPr>
              <a:t> </a:t>
            </a:r>
            <a:r>
              <a:rPr dirty="0" sz="4400" b="0">
                <a:solidFill>
                  <a:srgbClr val="000000"/>
                </a:solidFill>
                <a:latin typeface="Arial"/>
                <a:cs typeface="Arial"/>
              </a:rPr>
              <a:t>một</a:t>
            </a:r>
            <a:r>
              <a:rPr dirty="0" sz="4400" spc="27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20" b="0">
                <a:solidFill>
                  <a:srgbClr val="000000"/>
                </a:solidFill>
                <a:latin typeface="Arial"/>
                <a:cs typeface="Arial"/>
              </a:rPr>
              <a:t>chút </a:t>
            </a:r>
            <a:r>
              <a:rPr dirty="0" sz="4400" b="0">
                <a:solidFill>
                  <a:srgbClr val="000000"/>
                </a:solidFill>
                <a:latin typeface="Arial"/>
                <a:cs typeface="Arial"/>
              </a:rPr>
              <a:t>bùi</a:t>
            </a:r>
            <a:r>
              <a:rPr dirty="0" sz="4400" spc="14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b="0">
                <a:solidFill>
                  <a:srgbClr val="000000"/>
                </a:solidFill>
                <a:latin typeface="Arial"/>
                <a:cs typeface="Arial"/>
              </a:rPr>
              <a:t>bùi</a:t>
            </a:r>
            <a:r>
              <a:rPr dirty="0" sz="4400" spc="14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285" b="0">
                <a:solidFill>
                  <a:srgbClr val="000000"/>
                </a:solidFill>
                <a:latin typeface="Arial"/>
                <a:cs typeface="Arial"/>
              </a:rPr>
              <a:t>của</a:t>
            </a:r>
            <a:r>
              <a:rPr dirty="0" sz="4400" spc="16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b="0">
                <a:solidFill>
                  <a:srgbClr val="000000"/>
                </a:solidFill>
                <a:latin typeface="Arial"/>
                <a:cs typeface="Arial"/>
              </a:rPr>
              <a:t>lạc</a:t>
            </a:r>
            <a:r>
              <a:rPr dirty="0" sz="4400" b="0">
                <a:latin typeface="Arial"/>
                <a:cs typeface="Arial"/>
              </a:rPr>
              <a:t>/</a:t>
            </a:r>
            <a:r>
              <a:rPr dirty="0" sz="4400" spc="155" b="0">
                <a:latin typeface="Arial"/>
                <a:cs typeface="Arial"/>
              </a:rPr>
              <a:t> </a:t>
            </a:r>
            <a:r>
              <a:rPr dirty="0" sz="4400" b="0">
                <a:solidFill>
                  <a:srgbClr val="000000"/>
                </a:solidFill>
                <a:latin typeface="Arial"/>
                <a:cs typeface="Arial"/>
              </a:rPr>
              <a:t>mà</a:t>
            </a:r>
            <a:r>
              <a:rPr dirty="0" sz="4400" spc="16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b="0">
                <a:solidFill>
                  <a:srgbClr val="000000"/>
                </a:solidFill>
                <a:latin typeface="Arial"/>
                <a:cs typeface="Arial"/>
              </a:rPr>
              <a:t>thấy</a:t>
            </a:r>
            <a:r>
              <a:rPr dirty="0" sz="4400" spc="15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370" b="0">
                <a:solidFill>
                  <a:srgbClr val="000000"/>
                </a:solidFill>
                <a:latin typeface="Arial"/>
                <a:cs typeface="Arial"/>
              </a:rPr>
              <a:t>cả</a:t>
            </a:r>
            <a:r>
              <a:rPr dirty="0" sz="4400" spc="16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10" b="0">
                <a:solidFill>
                  <a:srgbClr val="000000"/>
                </a:solidFill>
                <a:latin typeface="Arial"/>
                <a:cs typeface="Arial"/>
              </a:rPr>
              <a:t>tháng</a:t>
            </a:r>
            <a:r>
              <a:rPr dirty="0" sz="4400" spc="16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375" b="0">
                <a:solidFill>
                  <a:srgbClr val="000000"/>
                </a:solidFill>
                <a:latin typeface="Arial"/>
                <a:cs typeface="Arial"/>
              </a:rPr>
              <a:t>Chạp</a:t>
            </a:r>
            <a:r>
              <a:rPr dirty="0" sz="4400" spc="16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125" b="0">
                <a:solidFill>
                  <a:srgbClr val="000000"/>
                </a:solidFill>
                <a:latin typeface="Arial"/>
                <a:cs typeface="Arial"/>
              </a:rPr>
              <a:t>xôn </a:t>
            </a:r>
            <a:r>
              <a:rPr dirty="0" sz="4400" spc="-135" b="0">
                <a:solidFill>
                  <a:srgbClr val="000000"/>
                </a:solidFill>
                <a:latin typeface="Arial"/>
                <a:cs typeface="Arial"/>
              </a:rPr>
              <a:t>xao,</a:t>
            </a:r>
            <a:r>
              <a:rPr dirty="0" sz="4400" spc="-135" b="0">
                <a:latin typeface="Arial"/>
                <a:cs typeface="Arial"/>
              </a:rPr>
              <a:t>/</a:t>
            </a:r>
            <a:r>
              <a:rPr dirty="0" sz="4400" spc="-210" b="0">
                <a:latin typeface="Arial"/>
                <a:cs typeface="Arial"/>
              </a:rPr>
              <a:t> </a:t>
            </a:r>
            <a:r>
              <a:rPr dirty="0" sz="4400" b="0">
                <a:solidFill>
                  <a:srgbClr val="000000"/>
                </a:solidFill>
                <a:latin typeface="Arial"/>
                <a:cs typeface="Arial"/>
              </a:rPr>
              <a:t>rét</a:t>
            </a:r>
            <a:r>
              <a:rPr dirty="0" sz="4400" spc="-2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204" b="0">
                <a:solidFill>
                  <a:srgbClr val="000000"/>
                </a:solidFill>
                <a:latin typeface="Arial"/>
                <a:cs typeface="Arial"/>
              </a:rPr>
              <a:t>bỗng </a:t>
            </a:r>
            <a:r>
              <a:rPr dirty="0" sz="4400" spc="-90" b="0">
                <a:solidFill>
                  <a:srgbClr val="000000"/>
                </a:solidFill>
                <a:latin typeface="Arial"/>
                <a:cs typeface="Arial"/>
              </a:rPr>
              <a:t>dịu</a:t>
            </a:r>
            <a:r>
              <a:rPr dirty="0" sz="4400" spc="-21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70" b="0">
                <a:solidFill>
                  <a:srgbClr val="000000"/>
                </a:solidFill>
                <a:latin typeface="Arial"/>
                <a:cs typeface="Arial"/>
              </a:rPr>
              <a:t>lại.</a:t>
            </a:r>
            <a:r>
              <a:rPr dirty="0" sz="4400" spc="70" b="0">
                <a:latin typeface="Arial"/>
                <a:cs typeface="Arial"/>
              </a:rPr>
              <a:t>//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24611" y="339852"/>
            <a:ext cx="11436350" cy="6172200"/>
            <a:chOff x="324611" y="339852"/>
            <a:chExt cx="11436350" cy="6172200"/>
          </a:xfrm>
        </p:grpSpPr>
        <p:sp>
          <p:nvSpPr>
            <p:cNvPr id="4" name="object 4" descr=""/>
            <p:cNvSpPr/>
            <p:nvPr/>
          </p:nvSpPr>
          <p:spPr>
            <a:xfrm>
              <a:off x="362711" y="377952"/>
              <a:ext cx="11360150" cy="6096000"/>
            </a:xfrm>
            <a:custGeom>
              <a:avLst/>
              <a:gdLst/>
              <a:ahLst/>
              <a:cxnLst/>
              <a:rect l="l" t="t" r="r" b="b"/>
              <a:pathLst>
                <a:path w="11360150" h="6096000">
                  <a:moveTo>
                    <a:pt x="10343896" y="0"/>
                  </a:moveTo>
                  <a:lnTo>
                    <a:pt x="1016000" y="0"/>
                  </a:lnTo>
                  <a:lnTo>
                    <a:pt x="968173" y="1105"/>
                  </a:lnTo>
                  <a:lnTo>
                    <a:pt x="920915" y="4391"/>
                  </a:lnTo>
                  <a:lnTo>
                    <a:pt x="874275" y="9807"/>
                  </a:lnTo>
                  <a:lnTo>
                    <a:pt x="828301" y="17304"/>
                  </a:lnTo>
                  <a:lnTo>
                    <a:pt x="783043" y="26835"/>
                  </a:lnTo>
                  <a:lnTo>
                    <a:pt x="738549" y="38349"/>
                  </a:lnTo>
                  <a:lnTo>
                    <a:pt x="694869" y="51799"/>
                  </a:lnTo>
                  <a:lnTo>
                    <a:pt x="652050" y="67136"/>
                  </a:lnTo>
                  <a:lnTo>
                    <a:pt x="610142" y="84310"/>
                  </a:lnTo>
                  <a:lnTo>
                    <a:pt x="569193" y="103273"/>
                  </a:lnTo>
                  <a:lnTo>
                    <a:pt x="529252" y="123976"/>
                  </a:lnTo>
                  <a:lnTo>
                    <a:pt x="490368" y="146371"/>
                  </a:lnTo>
                  <a:lnTo>
                    <a:pt x="452591" y="170408"/>
                  </a:lnTo>
                  <a:lnTo>
                    <a:pt x="415967" y="196039"/>
                  </a:lnTo>
                  <a:lnTo>
                    <a:pt x="380547" y="223214"/>
                  </a:lnTo>
                  <a:lnTo>
                    <a:pt x="346380" y="251886"/>
                  </a:lnTo>
                  <a:lnTo>
                    <a:pt x="313513" y="282005"/>
                  </a:lnTo>
                  <a:lnTo>
                    <a:pt x="281996" y="313523"/>
                  </a:lnTo>
                  <a:lnTo>
                    <a:pt x="251878" y="346390"/>
                  </a:lnTo>
                  <a:lnTo>
                    <a:pt x="223206" y="380558"/>
                  </a:lnTo>
                  <a:lnTo>
                    <a:pt x="196031" y="415978"/>
                  </a:lnTo>
                  <a:lnTo>
                    <a:pt x="170401" y="452602"/>
                  </a:lnTo>
                  <a:lnTo>
                    <a:pt x="146365" y="490380"/>
                  </a:lnTo>
                  <a:lnTo>
                    <a:pt x="123971" y="529263"/>
                  </a:lnTo>
                  <a:lnTo>
                    <a:pt x="103269" y="569204"/>
                  </a:lnTo>
                  <a:lnTo>
                    <a:pt x="84306" y="610152"/>
                  </a:lnTo>
                  <a:lnTo>
                    <a:pt x="67133" y="652060"/>
                  </a:lnTo>
                  <a:lnTo>
                    <a:pt x="51797" y="694878"/>
                  </a:lnTo>
                  <a:lnTo>
                    <a:pt x="38347" y="738558"/>
                  </a:lnTo>
                  <a:lnTo>
                    <a:pt x="26833" y="783051"/>
                  </a:lnTo>
                  <a:lnTo>
                    <a:pt x="17303" y="828308"/>
                  </a:lnTo>
                  <a:lnTo>
                    <a:pt x="9806" y="874280"/>
                  </a:lnTo>
                  <a:lnTo>
                    <a:pt x="4390" y="920918"/>
                  </a:lnTo>
                  <a:lnTo>
                    <a:pt x="1105" y="968175"/>
                  </a:lnTo>
                  <a:lnTo>
                    <a:pt x="0" y="1016000"/>
                  </a:lnTo>
                  <a:lnTo>
                    <a:pt x="0" y="5080000"/>
                  </a:lnTo>
                  <a:lnTo>
                    <a:pt x="1105" y="5127826"/>
                  </a:lnTo>
                  <a:lnTo>
                    <a:pt x="4390" y="5175084"/>
                  </a:lnTo>
                  <a:lnTo>
                    <a:pt x="9806" y="5221724"/>
                  </a:lnTo>
                  <a:lnTo>
                    <a:pt x="17303" y="5267698"/>
                  </a:lnTo>
                  <a:lnTo>
                    <a:pt x="26833" y="5312956"/>
                  </a:lnTo>
                  <a:lnTo>
                    <a:pt x="38347" y="5357450"/>
                  </a:lnTo>
                  <a:lnTo>
                    <a:pt x="51797" y="5401130"/>
                  </a:lnTo>
                  <a:lnTo>
                    <a:pt x="67133" y="5443949"/>
                  </a:lnTo>
                  <a:lnTo>
                    <a:pt x="84306" y="5485857"/>
                  </a:lnTo>
                  <a:lnTo>
                    <a:pt x="103269" y="5526806"/>
                  </a:lnTo>
                  <a:lnTo>
                    <a:pt x="123971" y="5566747"/>
                  </a:lnTo>
                  <a:lnTo>
                    <a:pt x="146365" y="5605631"/>
                  </a:lnTo>
                  <a:lnTo>
                    <a:pt x="170401" y="5643408"/>
                  </a:lnTo>
                  <a:lnTo>
                    <a:pt x="196031" y="5680032"/>
                  </a:lnTo>
                  <a:lnTo>
                    <a:pt x="223206" y="5715452"/>
                  </a:lnTo>
                  <a:lnTo>
                    <a:pt x="251878" y="5749619"/>
                  </a:lnTo>
                  <a:lnTo>
                    <a:pt x="281996" y="5782486"/>
                  </a:lnTo>
                  <a:lnTo>
                    <a:pt x="313513" y="5814003"/>
                  </a:lnTo>
                  <a:lnTo>
                    <a:pt x="346380" y="5844121"/>
                  </a:lnTo>
                  <a:lnTo>
                    <a:pt x="380547" y="5872793"/>
                  </a:lnTo>
                  <a:lnTo>
                    <a:pt x="415967" y="5899968"/>
                  </a:lnTo>
                  <a:lnTo>
                    <a:pt x="452591" y="5925598"/>
                  </a:lnTo>
                  <a:lnTo>
                    <a:pt x="490368" y="5949634"/>
                  </a:lnTo>
                  <a:lnTo>
                    <a:pt x="529252" y="5972028"/>
                  </a:lnTo>
                  <a:lnTo>
                    <a:pt x="569193" y="5992730"/>
                  </a:lnTo>
                  <a:lnTo>
                    <a:pt x="610142" y="6011693"/>
                  </a:lnTo>
                  <a:lnTo>
                    <a:pt x="652050" y="6028866"/>
                  </a:lnTo>
                  <a:lnTo>
                    <a:pt x="694869" y="6044202"/>
                  </a:lnTo>
                  <a:lnTo>
                    <a:pt x="738549" y="6057652"/>
                  </a:lnTo>
                  <a:lnTo>
                    <a:pt x="783043" y="6069166"/>
                  </a:lnTo>
                  <a:lnTo>
                    <a:pt x="828301" y="6078696"/>
                  </a:lnTo>
                  <a:lnTo>
                    <a:pt x="874275" y="6086193"/>
                  </a:lnTo>
                  <a:lnTo>
                    <a:pt x="920915" y="6091609"/>
                  </a:lnTo>
                  <a:lnTo>
                    <a:pt x="968173" y="6094894"/>
                  </a:lnTo>
                  <a:lnTo>
                    <a:pt x="1016000" y="6096000"/>
                  </a:lnTo>
                  <a:lnTo>
                    <a:pt x="10343896" y="6096000"/>
                  </a:lnTo>
                  <a:lnTo>
                    <a:pt x="10391720" y="6094894"/>
                  </a:lnTo>
                  <a:lnTo>
                    <a:pt x="10438977" y="6091609"/>
                  </a:lnTo>
                  <a:lnTo>
                    <a:pt x="10485615" y="6086193"/>
                  </a:lnTo>
                  <a:lnTo>
                    <a:pt x="10531587" y="6078696"/>
                  </a:lnTo>
                  <a:lnTo>
                    <a:pt x="10576844" y="6069166"/>
                  </a:lnTo>
                  <a:lnTo>
                    <a:pt x="10621337" y="6057652"/>
                  </a:lnTo>
                  <a:lnTo>
                    <a:pt x="10665017" y="6044202"/>
                  </a:lnTo>
                  <a:lnTo>
                    <a:pt x="10707835" y="6028866"/>
                  </a:lnTo>
                  <a:lnTo>
                    <a:pt x="10749743" y="6011693"/>
                  </a:lnTo>
                  <a:lnTo>
                    <a:pt x="10790691" y="5992730"/>
                  </a:lnTo>
                  <a:lnTo>
                    <a:pt x="10830632" y="5972028"/>
                  </a:lnTo>
                  <a:lnTo>
                    <a:pt x="10869515" y="5949634"/>
                  </a:lnTo>
                  <a:lnTo>
                    <a:pt x="10907293" y="5925598"/>
                  </a:lnTo>
                  <a:lnTo>
                    <a:pt x="10943917" y="5899968"/>
                  </a:lnTo>
                  <a:lnTo>
                    <a:pt x="10979337" y="5872793"/>
                  </a:lnTo>
                  <a:lnTo>
                    <a:pt x="11013505" y="5844121"/>
                  </a:lnTo>
                  <a:lnTo>
                    <a:pt x="11046372" y="5814003"/>
                  </a:lnTo>
                  <a:lnTo>
                    <a:pt x="11077890" y="5782486"/>
                  </a:lnTo>
                  <a:lnTo>
                    <a:pt x="11108009" y="5749619"/>
                  </a:lnTo>
                  <a:lnTo>
                    <a:pt x="11136681" y="5715452"/>
                  </a:lnTo>
                  <a:lnTo>
                    <a:pt x="11163856" y="5680032"/>
                  </a:lnTo>
                  <a:lnTo>
                    <a:pt x="11189487" y="5643408"/>
                  </a:lnTo>
                  <a:lnTo>
                    <a:pt x="11213524" y="5605631"/>
                  </a:lnTo>
                  <a:lnTo>
                    <a:pt x="11235919" y="5566747"/>
                  </a:lnTo>
                  <a:lnTo>
                    <a:pt x="11256622" y="5526806"/>
                  </a:lnTo>
                  <a:lnTo>
                    <a:pt x="11275585" y="5485857"/>
                  </a:lnTo>
                  <a:lnTo>
                    <a:pt x="11292759" y="5443949"/>
                  </a:lnTo>
                  <a:lnTo>
                    <a:pt x="11308096" y="5401130"/>
                  </a:lnTo>
                  <a:lnTo>
                    <a:pt x="11321546" y="5357450"/>
                  </a:lnTo>
                  <a:lnTo>
                    <a:pt x="11333060" y="5312956"/>
                  </a:lnTo>
                  <a:lnTo>
                    <a:pt x="11342591" y="5267698"/>
                  </a:lnTo>
                  <a:lnTo>
                    <a:pt x="11350088" y="5221724"/>
                  </a:lnTo>
                  <a:lnTo>
                    <a:pt x="11355504" y="5175084"/>
                  </a:lnTo>
                  <a:lnTo>
                    <a:pt x="11358790" y="5127826"/>
                  </a:lnTo>
                  <a:lnTo>
                    <a:pt x="11359896" y="5080000"/>
                  </a:lnTo>
                  <a:lnTo>
                    <a:pt x="11359896" y="1016000"/>
                  </a:lnTo>
                  <a:lnTo>
                    <a:pt x="11358790" y="968175"/>
                  </a:lnTo>
                  <a:lnTo>
                    <a:pt x="11355504" y="920918"/>
                  </a:lnTo>
                  <a:lnTo>
                    <a:pt x="11350088" y="874280"/>
                  </a:lnTo>
                  <a:lnTo>
                    <a:pt x="11342591" y="828308"/>
                  </a:lnTo>
                  <a:lnTo>
                    <a:pt x="11333060" y="783051"/>
                  </a:lnTo>
                  <a:lnTo>
                    <a:pt x="11321546" y="738558"/>
                  </a:lnTo>
                  <a:lnTo>
                    <a:pt x="11308096" y="694878"/>
                  </a:lnTo>
                  <a:lnTo>
                    <a:pt x="11292759" y="652060"/>
                  </a:lnTo>
                  <a:lnTo>
                    <a:pt x="11275585" y="610152"/>
                  </a:lnTo>
                  <a:lnTo>
                    <a:pt x="11256622" y="569204"/>
                  </a:lnTo>
                  <a:lnTo>
                    <a:pt x="11235919" y="529263"/>
                  </a:lnTo>
                  <a:lnTo>
                    <a:pt x="11213524" y="490380"/>
                  </a:lnTo>
                  <a:lnTo>
                    <a:pt x="11189487" y="452602"/>
                  </a:lnTo>
                  <a:lnTo>
                    <a:pt x="11163856" y="415978"/>
                  </a:lnTo>
                  <a:lnTo>
                    <a:pt x="11136681" y="380558"/>
                  </a:lnTo>
                  <a:lnTo>
                    <a:pt x="11108009" y="346390"/>
                  </a:lnTo>
                  <a:lnTo>
                    <a:pt x="11077890" y="313523"/>
                  </a:lnTo>
                  <a:lnTo>
                    <a:pt x="11046372" y="282005"/>
                  </a:lnTo>
                  <a:lnTo>
                    <a:pt x="11013505" y="251886"/>
                  </a:lnTo>
                  <a:lnTo>
                    <a:pt x="10979337" y="223214"/>
                  </a:lnTo>
                  <a:lnTo>
                    <a:pt x="10943917" y="196039"/>
                  </a:lnTo>
                  <a:lnTo>
                    <a:pt x="10907293" y="170408"/>
                  </a:lnTo>
                  <a:lnTo>
                    <a:pt x="10869515" y="146371"/>
                  </a:lnTo>
                  <a:lnTo>
                    <a:pt x="10830632" y="123976"/>
                  </a:lnTo>
                  <a:lnTo>
                    <a:pt x="10790691" y="103273"/>
                  </a:lnTo>
                  <a:lnTo>
                    <a:pt x="10749743" y="84310"/>
                  </a:lnTo>
                  <a:lnTo>
                    <a:pt x="10707835" y="67136"/>
                  </a:lnTo>
                  <a:lnTo>
                    <a:pt x="10665017" y="51799"/>
                  </a:lnTo>
                  <a:lnTo>
                    <a:pt x="10621337" y="38349"/>
                  </a:lnTo>
                  <a:lnTo>
                    <a:pt x="10576844" y="26835"/>
                  </a:lnTo>
                  <a:lnTo>
                    <a:pt x="10531587" y="17304"/>
                  </a:lnTo>
                  <a:lnTo>
                    <a:pt x="10485615" y="9807"/>
                  </a:lnTo>
                  <a:lnTo>
                    <a:pt x="10438977" y="4391"/>
                  </a:lnTo>
                  <a:lnTo>
                    <a:pt x="10391720" y="1105"/>
                  </a:lnTo>
                  <a:lnTo>
                    <a:pt x="103438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62711" y="377952"/>
              <a:ext cx="11360150" cy="6096000"/>
            </a:xfrm>
            <a:custGeom>
              <a:avLst/>
              <a:gdLst/>
              <a:ahLst/>
              <a:cxnLst/>
              <a:rect l="l" t="t" r="r" b="b"/>
              <a:pathLst>
                <a:path w="11360150" h="6096000">
                  <a:moveTo>
                    <a:pt x="0" y="1016000"/>
                  </a:moveTo>
                  <a:lnTo>
                    <a:pt x="1105" y="968175"/>
                  </a:lnTo>
                  <a:lnTo>
                    <a:pt x="4390" y="920918"/>
                  </a:lnTo>
                  <a:lnTo>
                    <a:pt x="9806" y="874280"/>
                  </a:lnTo>
                  <a:lnTo>
                    <a:pt x="17303" y="828308"/>
                  </a:lnTo>
                  <a:lnTo>
                    <a:pt x="26833" y="783051"/>
                  </a:lnTo>
                  <a:lnTo>
                    <a:pt x="38347" y="738558"/>
                  </a:lnTo>
                  <a:lnTo>
                    <a:pt x="51797" y="694878"/>
                  </a:lnTo>
                  <a:lnTo>
                    <a:pt x="67133" y="652060"/>
                  </a:lnTo>
                  <a:lnTo>
                    <a:pt x="84306" y="610152"/>
                  </a:lnTo>
                  <a:lnTo>
                    <a:pt x="103269" y="569204"/>
                  </a:lnTo>
                  <a:lnTo>
                    <a:pt x="123971" y="529263"/>
                  </a:lnTo>
                  <a:lnTo>
                    <a:pt x="146365" y="490380"/>
                  </a:lnTo>
                  <a:lnTo>
                    <a:pt x="170401" y="452602"/>
                  </a:lnTo>
                  <a:lnTo>
                    <a:pt x="196031" y="415978"/>
                  </a:lnTo>
                  <a:lnTo>
                    <a:pt x="223206" y="380558"/>
                  </a:lnTo>
                  <a:lnTo>
                    <a:pt x="251878" y="346390"/>
                  </a:lnTo>
                  <a:lnTo>
                    <a:pt x="281996" y="313523"/>
                  </a:lnTo>
                  <a:lnTo>
                    <a:pt x="313513" y="282005"/>
                  </a:lnTo>
                  <a:lnTo>
                    <a:pt x="346380" y="251886"/>
                  </a:lnTo>
                  <a:lnTo>
                    <a:pt x="380547" y="223214"/>
                  </a:lnTo>
                  <a:lnTo>
                    <a:pt x="415967" y="196039"/>
                  </a:lnTo>
                  <a:lnTo>
                    <a:pt x="452591" y="170408"/>
                  </a:lnTo>
                  <a:lnTo>
                    <a:pt x="490368" y="146371"/>
                  </a:lnTo>
                  <a:lnTo>
                    <a:pt x="529252" y="123976"/>
                  </a:lnTo>
                  <a:lnTo>
                    <a:pt x="569193" y="103273"/>
                  </a:lnTo>
                  <a:lnTo>
                    <a:pt x="610142" y="84310"/>
                  </a:lnTo>
                  <a:lnTo>
                    <a:pt x="652050" y="67136"/>
                  </a:lnTo>
                  <a:lnTo>
                    <a:pt x="694869" y="51799"/>
                  </a:lnTo>
                  <a:lnTo>
                    <a:pt x="738549" y="38349"/>
                  </a:lnTo>
                  <a:lnTo>
                    <a:pt x="783043" y="26835"/>
                  </a:lnTo>
                  <a:lnTo>
                    <a:pt x="828301" y="17304"/>
                  </a:lnTo>
                  <a:lnTo>
                    <a:pt x="874275" y="9807"/>
                  </a:lnTo>
                  <a:lnTo>
                    <a:pt x="920915" y="4391"/>
                  </a:lnTo>
                  <a:lnTo>
                    <a:pt x="968173" y="1105"/>
                  </a:lnTo>
                  <a:lnTo>
                    <a:pt x="1016000" y="0"/>
                  </a:lnTo>
                  <a:lnTo>
                    <a:pt x="10343896" y="0"/>
                  </a:lnTo>
                  <a:lnTo>
                    <a:pt x="10391720" y="1105"/>
                  </a:lnTo>
                  <a:lnTo>
                    <a:pt x="10438977" y="4391"/>
                  </a:lnTo>
                  <a:lnTo>
                    <a:pt x="10485615" y="9807"/>
                  </a:lnTo>
                  <a:lnTo>
                    <a:pt x="10531587" y="17304"/>
                  </a:lnTo>
                  <a:lnTo>
                    <a:pt x="10576844" y="26835"/>
                  </a:lnTo>
                  <a:lnTo>
                    <a:pt x="10621337" y="38349"/>
                  </a:lnTo>
                  <a:lnTo>
                    <a:pt x="10665017" y="51799"/>
                  </a:lnTo>
                  <a:lnTo>
                    <a:pt x="10707835" y="67136"/>
                  </a:lnTo>
                  <a:lnTo>
                    <a:pt x="10749743" y="84310"/>
                  </a:lnTo>
                  <a:lnTo>
                    <a:pt x="10790691" y="103273"/>
                  </a:lnTo>
                  <a:lnTo>
                    <a:pt x="10830632" y="123976"/>
                  </a:lnTo>
                  <a:lnTo>
                    <a:pt x="10869515" y="146371"/>
                  </a:lnTo>
                  <a:lnTo>
                    <a:pt x="10907293" y="170408"/>
                  </a:lnTo>
                  <a:lnTo>
                    <a:pt x="10943917" y="196039"/>
                  </a:lnTo>
                  <a:lnTo>
                    <a:pt x="10979337" y="223214"/>
                  </a:lnTo>
                  <a:lnTo>
                    <a:pt x="11013505" y="251886"/>
                  </a:lnTo>
                  <a:lnTo>
                    <a:pt x="11046372" y="282005"/>
                  </a:lnTo>
                  <a:lnTo>
                    <a:pt x="11077890" y="313523"/>
                  </a:lnTo>
                  <a:lnTo>
                    <a:pt x="11108009" y="346390"/>
                  </a:lnTo>
                  <a:lnTo>
                    <a:pt x="11136681" y="380558"/>
                  </a:lnTo>
                  <a:lnTo>
                    <a:pt x="11163856" y="415978"/>
                  </a:lnTo>
                  <a:lnTo>
                    <a:pt x="11189487" y="452602"/>
                  </a:lnTo>
                  <a:lnTo>
                    <a:pt x="11213524" y="490380"/>
                  </a:lnTo>
                  <a:lnTo>
                    <a:pt x="11235919" y="529263"/>
                  </a:lnTo>
                  <a:lnTo>
                    <a:pt x="11256622" y="569204"/>
                  </a:lnTo>
                  <a:lnTo>
                    <a:pt x="11275585" y="610152"/>
                  </a:lnTo>
                  <a:lnTo>
                    <a:pt x="11292759" y="652060"/>
                  </a:lnTo>
                  <a:lnTo>
                    <a:pt x="11308096" y="694878"/>
                  </a:lnTo>
                  <a:lnTo>
                    <a:pt x="11321546" y="738558"/>
                  </a:lnTo>
                  <a:lnTo>
                    <a:pt x="11333060" y="783051"/>
                  </a:lnTo>
                  <a:lnTo>
                    <a:pt x="11342591" y="828308"/>
                  </a:lnTo>
                  <a:lnTo>
                    <a:pt x="11350088" y="874280"/>
                  </a:lnTo>
                  <a:lnTo>
                    <a:pt x="11355504" y="920918"/>
                  </a:lnTo>
                  <a:lnTo>
                    <a:pt x="11358790" y="968175"/>
                  </a:lnTo>
                  <a:lnTo>
                    <a:pt x="11359896" y="1016000"/>
                  </a:lnTo>
                  <a:lnTo>
                    <a:pt x="11359896" y="5080000"/>
                  </a:lnTo>
                  <a:lnTo>
                    <a:pt x="11358790" y="5127826"/>
                  </a:lnTo>
                  <a:lnTo>
                    <a:pt x="11355504" y="5175084"/>
                  </a:lnTo>
                  <a:lnTo>
                    <a:pt x="11350088" y="5221724"/>
                  </a:lnTo>
                  <a:lnTo>
                    <a:pt x="11342591" y="5267698"/>
                  </a:lnTo>
                  <a:lnTo>
                    <a:pt x="11333060" y="5312956"/>
                  </a:lnTo>
                  <a:lnTo>
                    <a:pt x="11321546" y="5357450"/>
                  </a:lnTo>
                  <a:lnTo>
                    <a:pt x="11308096" y="5401130"/>
                  </a:lnTo>
                  <a:lnTo>
                    <a:pt x="11292759" y="5443949"/>
                  </a:lnTo>
                  <a:lnTo>
                    <a:pt x="11275585" y="5485857"/>
                  </a:lnTo>
                  <a:lnTo>
                    <a:pt x="11256622" y="5526806"/>
                  </a:lnTo>
                  <a:lnTo>
                    <a:pt x="11235919" y="5566747"/>
                  </a:lnTo>
                  <a:lnTo>
                    <a:pt x="11213524" y="5605631"/>
                  </a:lnTo>
                  <a:lnTo>
                    <a:pt x="11189487" y="5643408"/>
                  </a:lnTo>
                  <a:lnTo>
                    <a:pt x="11163856" y="5680032"/>
                  </a:lnTo>
                  <a:lnTo>
                    <a:pt x="11136681" y="5715452"/>
                  </a:lnTo>
                  <a:lnTo>
                    <a:pt x="11108009" y="5749619"/>
                  </a:lnTo>
                  <a:lnTo>
                    <a:pt x="11077890" y="5782486"/>
                  </a:lnTo>
                  <a:lnTo>
                    <a:pt x="11046372" y="5814003"/>
                  </a:lnTo>
                  <a:lnTo>
                    <a:pt x="11013505" y="5844121"/>
                  </a:lnTo>
                  <a:lnTo>
                    <a:pt x="10979337" y="5872793"/>
                  </a:lnTo>
                  <a:lnTo>
                    <a:pt x="10943917" y="5899968"/>
                  </a:lnTo>
                  <a:lnTo>
                    <a:pt x="10907293" y="5925598"/>
                  </a:lnTo>
                  <a:lnTo>
                    <a:pt x="10869515" y="5949634"/>
                  </a:lnTo>
                  <a:lnTo>
                    <a:pt x="10830632" y="5972028"/>
                  </a:lnTo>
                  <a:lnTo>
                    <a:pt x="10790691" y="5992730"/>
                  </a:lnTo>
                  <a:lnTo>
                    <a:pt x="10749743" y="6011693"/>
                  </a:lnTo>
                  <a:lnTo>
                    <a:pt x="10707835" y="6028866"/>
                  </a:lnTo>
                  <a:lnTo>
                    <a:pt x="10665017" y="6044202"/>
                  </a:lnTo>
                  <a:lnTo>
                    <a:pt x="10621337" y="6057652"/>
                  </a:lnTo>
                  <a:lnTo>
                    <a:pt x="10576844" y="6069166"/>
                  </a:lnTo>
                  <a:lnTo>
                    <a:pt x="10531587" y="6078696"/>
                  </a:lnTo>
                  <a:lnTo>
                    <a:pt x="10485615" y="6086193"/>
                  </a:lnTo>
                  <a:lnTo>
                    <a:pt x="10438977" y="6091609"/>
                  </a:lnTo>
                  <a:lnTo>
                    <a:pt x="10391720" y="6094894"/>
                  </a:lnTo>
                  <a:lnTo>
                    <a:pt x="10343896" y="6096000"/>
                  </a:lnTo>
                  <a:lnTo>
                    <a:pt x="1016000" y="6096000"/>
                  </a:lnTo>
                  <a:lnTo>
                    <a:pt x="968173" y="6094894"/>
                  </a:lnTo>
                  <a:lnTo>
                    <a:pt x="920915" y="6091609"/>
                  </a:lnTo>
                  <a:lnTo>
                    <a:pt x="874275" y="6086193"/>
                  </a:lnTo>
                  <a:lnTo>
                    <a:pt x="828301" y="6078696"/>
                  </a:lnTo>
                  <a:lnTo>
                    <a:pt x="783043" y="6069166"/>
                  </a:lnTo>
                  <a:lnTo>
                    <a:pt x="738549" y="6057652"/>
                  </a:lnTo>
                  <a:lnTo>
                    <a:pt x="694869" y="6044202"/>
                  </a:lnTo>
                  <a:lnTo>
                    <a:pt x="652050" y="6028866"/>
                  </a:lnTo>
                  <a:lnTo>
                    <a:pt x="610142" y="6011693"/>
                  </a:lnTo>
                  <a:lnTo>
                    <a:pt x="569193" y="5992730"/>
                  </a:lnTo>
                  <a:lnTo>
                    <a:pt x="529252" y="5972028"/>
                  </a:lnTo>
                  <a:lnTo>
                    <a:pt x="490368" y="5949634"/>
                  </a:lnTo>
                  <a:lnTo>
                    <a:pt x="452591" y="5925598"/>
                  </a:lnTo>
                  <a:lnTo>
                    <a:pt x="415967" y="5899968"/>
                  </a:lnTo>
                  <a:lnTo>
                    <a:pt x="380547" y="5872793"/>
                  </a:lnTo>
                  <a:lnTo>
                    <a:pt x="346380" y="5844121"/>
                  </a:lnTo>
                  <a:lnTo>
                    <a:pt x="313513" y="5814003"/>
                  </a:lnTo>
                  <a:lnTo>
                    <a:pt x="281996" y="5782486"/>
                  </a:lnTo>
                  <a:lnTo>
                    <a:pt x="251878" y="5749619"/>
                  </a:lnTo>
                  <a:lnTo>
                    <a:pt x="223206" y="5715452"/>
                  </a:lnTo>
                  <a:lnTo>
                    <a:pt x="196031" y="5680032"/>
                  </a:lnTo>
                  <a:lnTo>
                    <a:pt x="170401" y="5643408"/>
                  </a:lnTo>
                  <a:lnTo>
                    <a:pt x="146365" y="5605631"/>
                  </a:lnTo>
                  <a:lnTo>
                    <a:pt x="123971" y="5566747"/>
                  </a:lnTo>
                  <a:lnTo>
                    <a:pt x="103269" y="5526806"/>
                  </a:lnTo>
                  <a:lnTo>
                    <a:pt x="84306" y="5485857"/>
                  </a:lnTo>
                  <a:lnTo>
                    <a:pt x="67133" y="5443949"/>
                  </a:lnTo>
                  <a:lnTo>
                    <a:pt x="51797" y="5401130"/>
                  </a:lnTo>
                  <a:lnTo>
                    <a:pt x="38347" y="5357450"/>
                  </a:lnTo>
                  <a:lnTo>
                    <a:pt x="26833" y="5312956"/>
                  </a:lnTo>
                  <a:lnTo>
                    <a:pt x="17303" y="5267698"/>
                  </a:lnTo>
                  <a:lnTo>
                    <a:pt x="9806" y="5221724"/>
                  </a:lnTo>
                  <a:lnTo>
                    <a:pt x="4390" y="5175084"/>
                  </a:lnTo>
                  <a:lnTo>
                    <a:pt x="1105" y="5127826"/>
                  </a:lnTo>
                  <a:lnTo>
                    <a:pt x="0" y="5080000"/>
                  </a:lnTo>
                  <a:lnTo>
                    <a:pt x="0" y="1016000"/>
                  </a:lnTo>
                  <a:close/>
                </a:path>
              </a:pathLst>
            </a:custGeom>
            <a:ln w="76200">
              <a:solidFill>
                <a:srgbClr val="F74F6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021842" y="1096518"/>
              <a:ext cx="10418445" cy="919480"/>
            </a:xfrm>
            <a:custGeom>
              <a:avLst/>
              <a:gdLst/>
              <a:ahLst/>
              <a:cxnLst/>
              <a:rect l="l" t="t" r="r" b="b"/>
              <a:pathLst>
                <a:path w="10418445" h="919480">
                  <a:moveTo>
                    <a:pt x="10264902" y="0"/>
                  </a:moveTo>
                  <a:lnTo>
                    <a:pt x="153162" y="0"/>
                  </a:lnTo>
                  <a:lnTo>
                    <a:pt x="104748" y="7808"/>
                  </a:lnTo>
                  <a:lnTo>
                    <a:pt x="62704" y="29553"/>
                  </a:lnTo>
                  <a:lnTo>
                    <a:pt x="29549" y="62709"/>
                  </a:lnTo>
                  <a:lnTo>
                    <a:pt x="7807" y="104753"/>
                  </a:lnTo>
                  <a:lnTo>
                    <a:pt x="0" y="153162"/>
                  </a:lnTo>
                  <a:lnTo>
                    <a:pt x="0" y="765810"/>
                  </a:lnTo>
                  <a:lnTo>
                    <a:pt x="7807" y="814218"/>
                  </a:lnTo>
                  <a:lnTo>
                    <a:pt x="29549" y="856262"/>
                  </a:lnTo>
                  <a:lnTo>
                    <a:pt x="62704" y="889418"/>
                  </a:lnTo>
                  <a:lnTo>
                    <a:pt x="104748" y="911163"/>
                  </a:lnTo>
                  <a:lnTo>
                    <a:pt x="153162" y="918972"/>
                  </a:lnTo>
                  <a:lnTo>
                    <a:pt x="10264902" y="918972"/>
                  </a:lnTo>
                  <a:lnTo>
                    <a:pt x="10313310" y="911163"/>
                  </a:lnTo>
                  <a:lnTo>
                    <a:pt x="10355354" y="889418"/>
                  </a:lnTo>
                  <a:lnTo>
                    <a:pt x="10388510" y="856262"/>
                  </a:lnTo>
                  <a:lnTo>
                    <a:pt x="10410255" y="814218"/>
                  </a:lnTo>
                  <a:lnTo>
                    <a:pt x="10418064" y="765810"/>
                  </a:lnTo>
                  <a:lnTo>
                    <a:pt x="10418064" y="153162"/>
                  </a:lnTo>
                  <a:lnTo>
                    <a:pt x="10410255" y="104753"/>
                  </a:lnTo>
                  <a:lnTo>
                    <a:pt x="10388510" y="62709"/>
                  </a:lnTo>
                  <a:lnTo>
                    <a:pt x="10355354" y="29553"/>
                  </a:lnTo>
                  <a:lnTo>
                    <a:pt x="10313310" y="7808"/>
                  </a:lnTo>
                  <a:lnTo>
                    <a:pt x="10264902" y="0"/>
                  </a:lnTo>
                  <a:close/>
                </a:path>
              </a:pathLst>
            </a:custGeom>
            <a:solidFill>
              <a:srgbClr val="DFFF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021842" y="1096518"/>
              <a:ext cx="10418445" cy="919480"/>
            </a:xfrm>
            <a:custGeom>
              <a:avLst/>
              <a:gdLst/>
              <a:ahLst/>
              <a:cxnLst/>
              <a:rect l="l" t="t" r="r" b="b"/>
              <a:pathLst>
                <a:path w="10418445" h="919480">
                  <a:moveTo>
                    <a:pt x="0" y="153162"/>
                  </a:moveTo>
                  <a:lnTo>
                    <a:pt x="7807" y="104753"/>
                  </a:lnTo>
                  <a:lnTo>
                    <a:pt x="29549" y="62709"/>
                  </a:lnTo>
                  <a:lnTo>
                    <a:pt x="62704" y="29553"/>
                  </a:lnTo>
                  <a:lnTo>
                    <a:pt x="104748" y="7808"/>
                  </a:lnTo>
                  <a:lnTo>
                    <a:pt x="153162" y="0"/>
                  </a:lnTo>
                  <a:lnTo>
                    <a:pt x="10264902" y="0"/>
                  </a:lnTo>
                  <a:lnTo>
                    <a:pt x="10313310" y="7808"/>
                  </a:lnTo>
                  <a:lnTo>
                    <a:pt x="10355354" y="29553"/>
                  </a:lnTo>
                  <a:lnTo>
                    <a:pt x="10388510" y="62709"/>
                  </a:lnTo>
                  <a:lnTo>
                    <a:pt x="10410255" y="104753"/>
                  </a:lnTo>
                  <a:lnTo>
                    <a:pt x="10418064" y="153162"/>
                  </a:lnTo>
                  <a:lnTo>
                    <a:pt x="10418064" y="765810"/>
                  </a:lnTo>
                  <a:lnTo>
                    <a:pt x="10410255" y="814218"/>
                  </a:lnTo>
                  <a:lnTo>
                    <a:pt x="10388510" y="856262"/>
                  </a:lnTo>
                  <a:lnTo>
                    <a:pt x="10355354" y="889418"/>
                  </a:lnTo>
                  <a:lnTo>
                    <a:pt x="10313310" y="911163"/>
                  </a:lnTo>
                  <a:lnTo>
                    <a:pt x="10264902" y="918972"/>
                  </a:lnTo>
                  <a:lnTo>
                    <a:pt x="153162" y="918972"/>
                  </a:lnTo>
                  <a:lnTo>
                    <a:pt x="104748" y="911163"/>
                  </a:lnTo>
                  <a:lnTo>
                    <a:pt x="62704" y="889418"/>
                  </a:lnTo>
                  <a:lnTo>
                    <a:pt x="29549" y="856262"/>
                  </a:lnTo>
                  <a:lnTo>
                    <a:pt x="7807" y="814218"/>
                  </a:lnTo>
                  <a:lnTo>
                    <a:pt x="0" y="765810"/>
                  </a:lnTo>
                  <a:lnTo>
                    <a:pt x="0" y="153162"/>
                  </a:lnTo>
                  <a:close/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59813" y="1134236"/>
            <a:ext cx="956881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425">
                <a:solidFill>
                  <a:srgbClr val="000000"/>
                </a:solidFill>
                <a:latin typeface="Arial"/>
                <a:cs typeface="Arial"/>
              </a:rPr>
              <a:t>Bài</a:t>
            </a:r>
            <a:r>
              <a:rPr dirty="0" sz="4800" spc="-25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spc="-225">
                <a:solidFill>
                  <a:srgbClr val="000000"/>
                </a:solidFill>
                <a:latin typeface="Arial"/>
                <a:cs typeface="Arial"/>
              </a:rPr>
              <a:t>tập</a:t>
            </a:r>
            <a:r>
              <a:rPr dirty="0" sz="4800" spc="-24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spc="-434">
                <a:solidFill>
                  <a:srgbClr val="000000"/>
                </a:solidFill>
                <a:latin typeface="Arial"/>
                <a:cs typeface="Arial"/>
              </a:rPr>
              <a:t>đọc</a:t>
            </a:r>
            <a:r>
              <a:rPr dirty="0" sz="4800" spc="-24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spc="-409">
                <a:solidFill>
                  <a:srgbClr val="000000"/>
                </a:solidFill>
                <a:latin typeface="Arial"/>
                <a:cs typeface="Arial"/>
              </a:rPr>
              <a:t>được</a:t>
            </a:r>
            <a:r>
              <a:rPr dirty="0" sz="4800" spc="-23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spc="-385">
                <a:solidFill>
                  <a:srgbClr val="000000"/>
                </a:solidFill>
                <a:latin typeface="Arial"/>
                <a:cs typeface="Arial"/>
              </a:rPr>
              <a:t>chia</a:t>
            </a:r>
            <a:r>
              <a:rPr dirty="0" sz="4800" spc="-24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spc="-280">
                <a:solidFill>
                  <a:srgbClr val="000000"/>
                </a:solidFill>
                <a:latin typeface="Arial"/>
                <a:cs typeface="Arial"/>
              </a:rPr>
              <a:t>làm</a:t>
            </a:r>
            <a:r>
              <a:rPr dirty="0" sz="4800" spc="-24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spc="-409">
                <a:solidFill>
                  <a:srgbClr val="000000"/>
                </a:solidFill>
                <a:latin typeface="Arial"/>
                <a:cs typeface="Arial"/>
              </a:rPr>
              <a:t>mấy</a:t>
            </a:r>
            <a:r>
              <a:rPr dirty="0" sz="4800" spc="-229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spc="-420">
                <a:solidFill>
                  <a:srgbClr val="000000"/>
                </a:solidFill>
                <a:latin typeface="Arial"/>
                <a:cs typeface="Arial"/>
              </a:rPr>
              <a:t>đoạn?</a:t>
            </a:r>
            <a:endParaRPr sz="48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534923" y="1153667"/>
            <a:ext cx="7089775" cy="2757170"/>
            <a:chOff x="534923" y="1153667"/>
            <a:chExt cx="7089775" cy="2757170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923" y="1153667"/>
              <a:ext cx="824483" cy="80314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360170" y="2426969"/>
              <a:ext cx="6245860" cy="1464945"/>
            </a:xfrm>
            <a:custGeom>
              <a:avLst/>
              <a:gdLst/>
              <a:ahLst/>
              <a:cxnLst/>
              <a:rect l="l" t="t" r="r" b="b"/>
              <a:pathLst>
                <a:path w="6245859" h="1464945">
                  <a:moveTo>
                    <a:pt x="6001258" y="0"/>
                  </a:moveTo>
                  <a:lnTo>
                    <a:pt x="244094" y="0"/>
                  </a:lnTo>
                  <a:lnTo>
                    <a:pt x="194918" y="4961"/>
                  </a:lnTo>
                  <a:lnTo>
                    <a:pt x="149107" y="19190"/>
                  </a:lnTo>
                  <a:lnTo>
                    <a:pt x="107646" y="41703"/>
                  </a:lnTo>
                  <a:lnTo>
                    <a:pt x="71516" y="71516"/>
                  </a:lnTo>
                  <a:lnTo>
                    <a:pt x="41703" y="107646"/>
                  </a:lnTo>
                  <a:lnTo>
                    <a:pt x="19190" y="149107"/>
                  </a:lnTo>
                  <a:lnTo>
                    <a:pt x="4961" y="194918"/>
                  </a:lnTo>
                  <a:lnTo>
                    <a:pt x="0" y="244093"/>
                  </a:lnTo>
                  <a:lnTo>
                    <a:pt x="0" y="1220469"/>
                  </a:lnTo>
                  <a:lnTo>
                    <a:pt x="4961" y="1269645"/>
                  </a:lnTo>
                  <a:lnTo>
                    <a:pt x="19190" y="1315456"/>
                  </a:lnTo>
                  <a:lnTo>
                    <a:pt x="41703" y="1356917"/>
                  </a:lnTo>
                  <a:lnTo>
                    <a:pt x="71516" y="1393047"/>
                  </a:lnTo>
                  <a:lnTo>
                    <a:pt x="107646" y="1422860"/>
                  </a:lnTo>
                  <a:lnTo>
                    <a:pt x="149107" y="1445373"/>
                  </a:lnTo>
                  <a:lnTo>
                    <a:pt x="194918" y="1459602"/>
                  </a:lnTo>
                  <a:lnTo>
                    <a:pt x="244094" y="1464563"/>
                  </a:lnTo>
                  <a:lnTo>
                    <a:pt x="6001258" y="1464563"/>
                  </a:lnTo>
                  <a:lnTo>
                    <a:pt x="6050433" y="1459602"/>
                  </a:lnTo>
                  <a:lnTo>
                    <a:pt x="6096244" y="1445373"/>
                  </a:lnTo>
                  <a:lnTo>
                    <a:pt x="6137705" y="1422860"/>
                  </a:lnTo>
                  <a:lnTo>
                    <a:pt x="6173835" y="1393047"/>
                  </a:lnTo>
                  <a:lnTo>
                    <a:pt x="6203648" y="1356917"/>
                  </a:lnTo>
                  <a:lnTo>
                    <a:pt x="6226161" y="1315456"/>
                  </a:lnTo>
                  <a:lnTo>
                    <a:pt x="6240390" y="1269645"/>
                  </a:lnTo>
                  <a:lnTo>
                    <a:pt x="6245352" y="1220469"/>
                  </a:lnTo>
                  <a:lnTo>
                    <a:pt x="6245352" y="244093"/>
                  </a:lnTo>
                  <a:lnTo>
                    <a:pt x="6240390" y="194918"/>
                  </a:lnTo>
                  <a:lnTo>
                    <a:pt x="6226161" y="149107"/>
                  </a:lnTo>
                  <a:lnTo>
                    <a:pt x="6203648" y="107646"/>
                  </a:lnTo>
                  <a:lnTo>
                    <a:pt x="6173835" y="71516"/>
                  </a:lnTo>
                  <a:lnTo>
                    <a:pt x="6137705" y="41703"/>
                  </a:lnTo>
                  <a:lnTo>
                    <a:pt x="6096244" y="19190"/>
                  </a:lnTo>
                  <a:lnTo>
                    <a:pt x="6050433" y="4961"/>
                  </a:lnTo>
                  <a:lnTo>
                    <a:pt x="6001258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360170" y="2426969"/>
              <a:ext cx="6245860" cy="1464945"/>
            </a:xfrm>
            <a:custGeom>
              <a:avLst/>
              <a:gdLst/>
              <a:ahLst/>
              <a:cxnLst/>
              <a:rect l="l" t="t" r="r" b="b"/>
              <a:pathLst>
                <a:path w="6245859" h="1464945">
                  <a:moveTo>
                    <a:pt x="0" y="244093"/>
                  </a:moveTo>
                  <a:lnTo>
                    <a:pt x="4961" y="194918"/>
                  </a:lnTo>
                  <a:lnTo>
                    <a:pt x="19190" y="149107"/>
                  </a:lnTo>
                  <a:lnTo>
                    <a:pt x="41703" y="107646"/>
                  </a:lnTo>
                  <a:lnTo>
                    <a:pt x="71516" y="71516"/>
                  </a:lnTo>
                  <a:lnTo>
                    <a:pt x="107646" y="41703"/>
                  </a:lnTo>
                  <a:lnTo>
                    <a:pt x="149107" y="19190"/>
                  </a:lnTo>
                  <a:lnTo>
                    <a:pt x="194918" y="4961"/>
                  </a:lnTo>
                  <a:lnTo>
                    <a:pt x="244094" y="0"/>
                  </a:lnTo>
                  <a:lnTo>
                    <a:pt x="6001258" y="0"/>
                  </a:lnTo>
                  <a:lnTo>
                    <a:pt x="6050433" y="4961"/>
                  </a:lnTo>
                  <a:lnTo>
                    <a:pt x="6096244" y="19190"/>
                  </a:lnTo>
                  <a:lnTo>
                    <a:pt x="6137705" y="41703"/>
                  </a:lnTo>
                  <a:lnTo>
                    <a:pt x="6173835" y="71516"/>
                  </a:lnTo>
                  <a:lnTo>
                    <a:pt x="6203648" y="107646"/>
                  </a:lnTo>
                  <a:lnTo>
                    <a:pt x="6226161" y="149107"/>
                  </a:lnTo>
                  <a:lnTo>
                    <a:pt x="6240390" y="194918"/>
                  </a:lnTo>
                  <a:lnTo>
                    <a:pt x="6245352" y="244093"/>
                  </a:lnTo>
                  <a:lnTo>
                    <a:pt x="6245352" y="1220469"/>
                  </a:lnTo>
                  <a:lnTo>
                    <a:pt x="6240390" y="1269645"/>
                  </a:lnTo>
                  <a:lnTo>
                    <a:pt x="6226161" y="1315456"/>
                  </a:lnTo>
                  <a:lnTo>
                    <a:pt x="6203648" y="1356917"/>
                  </a:lnTo>
                  <a:lnTo>
                    <a:pt x="6173835" y="1393047"/>
                  </a:lnTo>
                  <a:lnTo>
                    <a:pt x="6137705" y="1422860"/>
                  </a:lnTo>
                  <a:lnTo>
                    <a:pt x="6096244" y="1445373"/>
                  </a:lnTo>
                  <a:lnTo>
                    <a:pt x="6050433" y="1459602"/>
                  </a:lnTo>
                  <a:lnTo>
                    <a:pt x="6001258" y="1464563"/>
                  </a:lnTo>
                  <a:lnTo>
                    <a:pt x="244094" y="1464563"/>
                  </a:lnTo>
                  <a:lnTo>
                    <a:pt x="194918" y="1459602"/>
                  </a:lnTo>
                  <a:lnTo>
                    <a:pt x="149107" y="1445373"/>
                  </a:lnTo>
                  <a:lnTo>
                    <a:pt x="107646" y="1422860"/>
                  </a:lnTo>
                  <a:lnTo>
                    <a:pt x="71516" y="1393047"/>
                  </a:lnTo>
                  <a:lnTo>
                    <a:pt x="41703" y="1356917"/>
                  </a:lnTo>
                  <a:lnTo>
                    <a:pt x="19190" y="1315456"/>
                  </a:lnTo>
                  <a:lnTo>
                    <a:pt x="4961" y="1269645"/>
                  </a:lnTo>
                  <a:lnTo>
                    <a:pt x="0" y="1220469"/>
                  </a:lnTo>
                  <a:lnTo>
                    <a:pt x="0" y="244093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1510030" y="2499105"/>
            <a:ext cx="5945505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342900">
              <a:lnSpc>
                <a:spcPct val="100000"/>
              </a:lnSpc>
              <a:spcBef>
                <a:spcPts val="95"/>
              </a:spcBef>
            </a:pPr>
            <a:r>
              <a:rPr dirty="0" sz="4000" spc="-254">
                <a:latin typeface="Arial"/>
                <a:cs typeface="Arial"/>
              </a:rPr>
              <a:t>Đoạn</a:t>
            </a:r>
            <a:r>
              <a:rPr dirty="0" sz="4000" spc="-2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1:</a:t>
            </a:r>
            <a:r>
              <a:rPr dirty="0" sz="4000" spc="-280">
                <a:latin typeface="Arial"/>
                <a:cs typeface="Arial"/>
              </a:rPr>
              <a:t> </a:t>
            </a:r>
            <a:r>
              <a:rPr dirty="0" sz="4000" spc="-515">
                <a:latin typeface="Arial"/>
                <a:cs typeface="Arial"/>
              </a:rPr>
              <a:t>Từ</a:t>
            </a:r>
            <a:r>
              <a:rPr dirty="0" sz="4000" spc="25">
                <a:latin typeface="Arial"/>
                <a:cs typeface="Arial"/>
              </a:rPr>
              <a:t> </a:t>
            </a:r>
            <a:r>
              <a:rPr dirty="0" sz="4000" spc="-95">
                <a:latin typeface="Arial"/>
                <a:cs typeface="Arial"/>
              </a:rPr>
              <a:t>đầu</a:t>
            </a:r>
            <a:r>
              <a:rPr dirty="0" sz="4000" spc="-145">
                <a:latin typeface="Arial"/>
                <a:cs typeface="Arial"/>
              </a:rPr>
              <a:t> </a:t>
            </a:r>
            <a:r>
              <a:rPr dirty="0" sz="4000" spc="-55">
                <a:latin typeface="Arial"/>
                <a:cs typeface="Arial"/>
              </a:rPr>
              <a:t>đến</a:t>
            </a:r>
            <a:r>
              <a:rPr dirty="0" sz="4000" spc="-110">
                <a:latin typeface="Arial"/>
                <a:cs typeface="Arial"/>
              </a:rPr>
              <a:t> </a:t>
            </a:r>
            <a:r>
              <a:rPr dirty="0" sz="4000" spc="-60">
                <a:latin typeface="Arial"/>
                <a:cs typeface="Arial"/>
              </a:rPr>
              <a:t>“bỗng </a:t>
            </a:r>
            <a:r>
              <a:rPr dirty="0" sz="4000" spc="-100">
                <a:latin typeface="Arial"/>
                <a:cs typeface="Arial"/>
              </a:rPr>
              <a:t>dịu</a:t>
            </a:r>
            <a:r>
              <a:rPr dirty="0" sz="4000" spc="-195">
                <a:latin typeface="Arial"/>
                <a:cs typeface="Arial"/>
              </a:rPr>
              <a:t> </a:t>
            </a:r>
            <a:r>
              <a:rPr dirty="0" sz="4000" spc="-20">
                <a:latin typeface="Arial"/>
                <a:cs typeface="Arial"/>
              </a:rPr>
              <a:t>lại”.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1341119" y="4756403"/>
            <a:ext cx="6283960" cy="821690"/>
            <a:chOff x="1341119" y="4756403"/>
            <a:chExt cx="6283960" cy="821690"/>
          </a:xfrm>
        </p:grpSpPr>
        <p:sp>
          <p:nvSpPr>
            <p:cNvPr id="15" name="object 15" descr=""/>
            <p:cNvSpPr/>
            <p:nvPr/>
          </p:nvSpPr>
          <p:spPr>
            <a:xfrm>
              <a:off x="1360169" y="4775453"/>
              <a:ext cx="6245860" cy="783590"/>
            </a:xfrm>
            <a:custGeom>
              <a:avLst/>
              <a:gdLst/>
              <a:ahLst/>
              <a:cxnLst/>
              <a:rect l="l" t="t" r="r" b="b"/>
              <a:pathLst>
                <a:path w="6245859" h="783589">
                  <a:moveTo>
                    <a:pt x="6114796" y="0"/>
                  </a:moveTo>
                  <a:lnTo>
                    <a:pt x="130556" y="0"/>
                  </a:lnTo>
                  <a:lnTo>
                    <a:pt x="79724" y="10255"/>
                  </a:lnTo>
                  <a:lnTo>
                    <a:pt x="38227" y="38227"/>
                  </a:lnTo>
                  <a:lnTo>
                    <a:pt x="10255" y="79724"/>
                  </a:lnTo>
                  <a:lnTo>
                    <a:pt x="0" y="130556"/>
                  </a:lnTo>
                  <a:lnTo>
                    <a:pt x="0" y="652780"/>
                  </a:lnTo>
                  <a:lnTo>
                    <a:pt x="10255" y="703611"/>
                  </a:lnTo>
                  <a:lnTo>
                    <a:pt x="38227" y="745109"/>
                  </a:lnTo>
                  <a:lnTo>
                    <a:pt x="79724" y="773080"/>
                  </a:lnTo>
                  <a:lnTo>
                    <a:pt x="130556" y="783336"/>
                  </a:lnTo>
                  <a:lnTo>
                    <a:pt x="6114796" y="783336"/>
                  </a:lnTo>
                  <a:lnTo>
                    <a:pt x="6165627" y="773080"/>
                  </a:lnTo>
                  <a:lnTo>
                    <a:pt x="6207125" y="745109"/>
                  </a:lnTo>
                  <a:lnTo>
                    <a:pt x="6235096" y="703611"/>
                  </a:lnTo>
                  <a:lnTo>
                    <a:pt x="6245352" y="652780"/>
                  </a:lnTo>
                  <a:lnTo>
                    <a:pt x="6245352" y="130556"/>
                  </a:lnTo>
                  <a:lnTo>
                    <a:pt x="6235096" y="79724"/>
                  </a:lnTo>
                  <a:lnTo>
                    <a:pt x="6207125" y="38227"/>
                  </a:lnTo>
                  <a:lnTo>
                    <a:pt x="6165627" y="10255"/>
                  </a:lnTo>
                  <a:lnTo>
                    <a:pt x="6114796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360169" y="4775453"/>
              <a:ext cx="6245860" cy="783590"/>
            </a:xfrm>
            <a:custGeom>
              <a:avLst/>
              <a:gdLst/>
              <a:ahLst/>
              <a:cxnLst/>
              <a:rect l="l" t="t" r="r" b="b"/>
              <a:pathLst>
                <a:path w="6245859" h="783589">
                  <a:moveTo>
                    <a:pt x="0" y="130556"/>
                  </a:moveTo>
                  <a:lnTo>
                    <a:pt x="10255" y="79724"/>
                  </a:lnTo>
                  <a:lnTo>
                    <a:pt x="38227" y="38227"/>
                  </a:lnTo>
                  <a:lnTo>
                    <a:pt x="79724" y="10255"/>
                  </a:lnTo>
                  <a:lnTo>
                    <a:pt x="130556" y="0"/>
                  </a:lnTo>
                  <a:lnTo>
                    <a:pt x="6114796" y="0"/>
                  </a:lnTo>
                  <a:lnTo>
                    <a:pt x="6165627" y="10255"/>
                  </a:lnTo>
                  <a:lnTo>
                    <a:pt x="6207125" y="38227"/>
                  </a:lnTo>
                  <a:lnTo>
                    <a:pt x="6235096" y="79724"/>
                  </a:lnTo>
                  <a:lnTo>
                    <a:pt x="6245352" y="130556"/>
                  </a:lnTo>
                  <a:lnTo>
                    <a:pt x="6245352" y="652780"/>
                  </a:lnTo>
                  <a:lnTo>
                    <a:pt x="6235096" y="703611"/>
                  </a:lnTo>
                  <a:lnTo>
                    <a:pt x="6207125" y="745109"/>
                  </a:lnTo>
                  <a:lnTo>
                    <a:pt x="6165627" y="773080"/>
                  </a:lnTo>
                  <a:lnTo>
                    <a:pt x="6114796" y="783336"/>
                  </a:lnTo>
                  <a:lnTo>
                    <a:pt x="130556" y="783336"/>
                  </a:lnTo>
                  <a:lnTo>
                    <a:pt x="79724" y="773080"/>
                  </a:lnTo>
                  <a:lnTo>
                    <a:pt x="38227" y="745109"/>
                  </a:lnTo>
                  <a:lnTo>
                    <a:pt x="10255" y="703611"/>
                  </a:lnTo>
                  <a:lnTo>
                    <a:pt x="0" y="652780"/>
                  </a:lnTo>
                  <a:lnTo>
                    <a:pt x="0" y="130556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1819782" y="4815027"/>
            <a:ext cx="326834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50">
                <a:latin typeface="Arial"/>
                <a:cs typeface="Arial"/>
              </a:rPr>
              <a:t>Đoạn</a:t>
            </a:r>
            <a:r>
              <a:rPr dirty="0" sz="4000" spc="-185">
                <a:latin typeface="Arial"/>
                <a:cs typeface="Arial"/>
              </a:rPr>
              <a:t> </a:t>
            </a:r>
            <a:r>
              <a:rPr dirty="0" sz="4000" spc="-130">
                <a:latin typeface="Arial"/>
                <a:cs typeface="Arial"/>
              </a:rPr>
              <a:t>2:</a:t>
            </a:r>
            <a:r>
              <a:rPr dirty="0" sz="4000" spc="-200">
                <a:latin typeface="Arial"/>
                <a:cs typeface="Arial"/>
              </a:rPr>
              <a:t> </a:t>
            </a:r>
            <a:r>
              <a:rPr dirty="0" sz="4000" spc="-345">
                <a:latin typeface="Arial"/>
                <a:cs typeface="Arial"/>
              </a:rPr>
              <a:t>Còn</a:t>
            </a:r>
            <a:r>
              <a:rPr dirty="0" sz="4000" spc="-195">
                <a:latin typeface="Arial"/>
                <a:cs typeface="Arial"/>
              </a:rPr>
              <a:t> </a:t>
            </a:r>
            <a:r>
              <a:rPr dirty="0" sz="4000" spc="-65">
                <a:latin typeface="Arial"/>
                <a:cs typeface="Arial"/>
              </a:rPr>
              <a:t>lại.</a:t>
            </a:r>
            <a:endParaRPr sz="40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097771" y="3822954"/>
            <a:ext cx="1168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5">
                <a:latin typeface="Arial"/>
                <a:cs typeface="Arial"/>
              </a:rPr>
              <a:t>Bố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 spc="-120">
                <a:latin typeface="Arial"/>
                <a:cs typeface="Arial"/>
              </a:rPr>
              <a:t>Kiều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 spc="-65">
                <a:latin typeface="Arial"/>
                <a:cs typeface="Arial"/>
              </a:rPr>
              <a:t>Linh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30183" y="2383535"/>
            <a:ext cx="2502407" cy="36225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24611" y="339852"/>
            <a:ext cx="11436350" cy="6172200"/>
            <a:chOff x="324611" y="339852"/>
            <a:chExt cx="11436350" cy="6172200"/>
          </a:xfrm>
        </p:grpSpPr>
        <p:sp>
          <p:nvSpPr>
            <p:cNvPr id="4" name="object 4" descr=""/>
            <p:cNvSpPr/>
            <p:nvPr/>
          </p:nvSpPr>
          <p:spPr>
            <a:xfrm>
              <a:off x="362711" y="377952"/>
              <a:ext cx="11360150" cy="6096000"/>
            </a:xfrm>
            <a:custGeom>
              <a:avLst/>
              <a:gdLst/>
              <a:ahLst/>
              <a:cxnLst/>
              <a:rect l="l" t="t" r="r" b="b"/>
              <a:pathLst>
                <a:path w="11360150" h="6096000">
                  <a:moveTo>
                    <a:pt x="10343896" y="0"/>
                  </a:moveTo>
                  <a:lnTo>
                    <a:pt x="1016000" y="0"/>
                  </a:lnTo>
                  <a:lnTo>
                    <a:pt x="968173" y="1105"/>
                  </a:lnTo>
                  <a:lnTo>
                    <a:pt x="920915" y="4391"/>
                  </a:lnTo>
                  <a:lnTo>
                    <a:pt x="874275" y="9807"/>
                  </a:lnTo>
                  <a:lnTo>
                    <a:pt x="828301" y="17304"/>
                  </a:lnTo>
                  <a:lnTo>
                    <a:pt x="783043" y="26835"/>
                  </a:lnTo>
                  <a:lnTo>
                    <a:pt x="738549" y="38349"/>
                  </a:lnTo>
                  <a:lnTo>
                    <a:pt x="694869" y="51799"/>
                  </a:lnTo>
                  <a:lnTo>
                    <a:pt x="652050" y="67136"/>
                  </a:lnTo>
                  <a:lnTo>
                    <a:pt x="610142" y="84310"/>
                  </a:lnTo>
                  <a:lnTo>
                    <a:pt x="569193" y="103273"/>
                  </a:lnTo>
                  <a:lnTo>
                    <a:pt x="529252" y="123976"/>
                  </a:lnTo>
                  <a:lnTo>
                    <a:pt x="490368" y="146371"/>
                  </a:lnTo>
                  <a:lnTo>
                    <a:pt x="452591" y="170408"/>
                  </a:lnTo>
                  <a:lnTo>
                    <a:pt x="415967" y="196039"/>
                  </a:lnTo>
                  <a:lnTo>
                    <a:pt x="380547" y="223214"/>
                  </a:lnTo>
                  <a:lnTo>
                    <a:pt x="346380" y="251886"/>
                  </a:lnTo>
                  <a:lnTo>
                    <a:pt x="313513" y="282005"/>
                  </a:lnTo>
                  <a:lnTo>
                    <a:pt x="281996" y="313523"/>
                  </a:lnTo>
                  <a:lnTo>
                    <a:pt x="251878" y="346390"/>
                  </a:lnTo>
                  <a:lnTo>
                    <a:pt x="223206" y="380558"/>
                  </a:lnTo>
                  <a:lnTo>
                    <a:pt x="196031" y="415978"/>
                  </a:lnTo>
                  <a:lnTo>
                    <a:pt x="170401" y="452602"/>
                  </a:lnTo>
                  <a:lnTo>
                    <a:pt x="146365" y="490380"/>
                  </a:lnTo>
                  <a:lnTo>
                    <a:pt x="123971" y="529263"/>
                  </a:lnTo>
                  <a:lnTo>
                    <a:pt x="103269" y="569204"/>
                  </a:lnTo>
                  <a:lnTo>
                    <a:pt x="84306" y="610152"/>
                  </a:lnTo>
                  <a:lnTo>
                    <a:pt x="67133" y="652060"/>
                  </a:lnTo>
                  <a:lnTo>
                    <a:pt x="51797" y="694878"/>
                  </a:lnTo>
                  <a:lnTo>
                    <a:pt x="38347" y="738558"/>
                  </a:lnTo>
                  <a:lnTo>
                    <a:pt x="26833" y="783051"/>
                  </a:lnTo>
                  <a:lnTo>
                    <a:pt x="17303" y="828308"/>
                  </a:lnTo>
                  <a:lnTo>
                    <a:pt x="9806" y="874280"/>
                  </a:lnTo>
                  <a:lnTo>
                    <a:pt x="4390" y="920918"/>
                  </a:lnTo>
                  <a:lnTo>
                    <a:pt x="1105" y="968175"/>
                  </a:lnTo>
                  <a:lnTo>
                    <a:pt x="0" y="1016000"/>
                  </a:lnTo>
                  <a:lnTo>
                    <a:pt x="0" y="5080000"/>
                  </a:lnTo>
                  <a:lnTo>
                    <a:pt x="1105" y="5127826"/>
                  </a:lnTo>
                  <a:lnTo>
                    <a:pt x="4390" y="5175084"/>
                  </a:lnTo>
                  <a:lnTo>
                    <a:pt x="9806" y="5221724"/>
                  </a:lnTo>
                  <a:lnTo>
                    <a:pt x="17303" y="5267698"/>
                  </a:lnTo>
                  <a:lnTo>
                    <a:pt x="26833" y="5312956"/>
                  </a:lnTo>
                  <a:lnTo>
                    <a:pt x="38347" y="5357450"/>
                  </a:lnTo>
                  <a:lnTo>
                    <a:pt x="51797" y="5401130"/>
                  </a:lnTo>
                  <a:lnTo>
                    <a:pt x="67133" y="5443949"/>
                  </a:lnTo>
                  <a:lnTo>
                    <a:pt x="84306" y="5485857"/>
                  </a:lnTo>
                  <a:lnTo>
                    <a:pt x="103269" y="5526806"/>
                  </a:lnTo>
                  <a:lnTo>
                    <a:pt x="123971" y="5566747"/>
                  </a:lnTo>
                  <a:lnTo>
                    <a:pt x="146365" y="5605631"/>
                  </a:lnTo>
                  <a:lnTo>
                    <a:pt x="170401" y="5643408"/>
                  </a:lnTo>
                  <a:lnTo>
                    <a:pt x="196031" y="5680032"/>
                  </a:lnTo>
                  <a:lnTo>
                    <a:pt x="223206" y="5715452"/>
                  </a:lnTo>
                  <a:lnTo>
                    <a:pt x="251878" y="5749619"/>
                  </a:lnTo>
                  <a:lnTo>
                    <a:pt x="281996" y="5782486"/>
                  </a:lnTo>
                  <a:lnTo>
                    <a:pt x="313513" y="5814003"/>
                  </a:lnTo>
                  <a:lnTo>
                    <a:pt x="346380" y="5844121"/>
                  </a:lnTo>
                  <a:lnTo>
                    <a:pt x="380547" y="5872793"/>
                  </a:lnTo>
                  <a:lnTo>
                    <a:pt x="415967" y="5899968"/>
                  </a:lnTo>
                  <a:lnTo>
                    <a:pt x="452591" y="5925598"/>
                  </a:lnTo>
                  <a:lnTo>
                    <a:pt x="490368" y="5949634"/>
                  </a:lnTo>
                  <a:lnTo>
                    <a:pt x="529252" y="5972028"/>
                  </a:lnTo>
                  <a:lnTo>
                    <a:pt x="569193" y="5992730"/>
                  </a:lnTo>
                  <a:lnTo>
                    <a:pt x="610142" y="6011693"/>
                  </a:lnTo>
                  <a:lnTo>
                    <a:pt x="652050" y="6028866"/>
                  </a:lnTo>
                  <a:lnTo>
                    <a:pt x="694869" y="6044202"/>
                  </a:lnTo>
                  <a:lnTo>
                    <a:pt x="738549" y="6057652"/>
                  </a:lnTo>
                  <a:lnTo>
                    <a:pt x="783043" y="6069166"/>
                  </a:lnTo>
                  <a:lnTo>
                    <a:pt x="828301" y="6078696"/>
                  </a:lnTo>
                  <a:lnTo>
                    <a:pt x="874275" y="6086193"/>
                  </a:lnTo>
                  <a:lnTo>
                    <a:pt x="920915" y="6091609"/>
                  </a:lnTo>
                  <a:lnTo>
                    <a:pt x="968173" y="6094894"/>
                  </a:lnTo>
                  <a:lnTo>
                    <a:pt x="1016000" y="6096000"/>
                  </a:lnTo>
                  <a:lnTo>
                    <a:pt x="10343896" y="6096000"/>
                  </a:lnTo>
                  <a:lnTo>
                    <a:pt x="10391720" y="6094894"/>
                  </a:lnTo>
                  <a:lnTo>
                    <a:pt x="10438977" y="6091609"/>
                  </a:lnTo>
                  <a:lnTo>
                    <a:pt x="10485615" y="6086193"/>
                  </a:lnTo>
                  <a:lnTo>
                    <a:pt x="10531587" y="6078696"/>
                  </a:lnTo>
                  <a:lnTo>
                    <a:pt x="10576844" y="6069166"/>
                  </a:lnTo>
                  <a:lnTo>
                    <a:pt x="10621337" y="6057652"/>
                  </a:lnTo>
                  <a:lnTo>
                    <a:pt x="10665017" y="6044202"/>
                  </a:lnTo>
                  <a:lnTo>
                    <a:pt x="10707835" y="6028866"/>
                  </a:lnTo>
                  <a:lnTo>
                    <a:pt x="10749743" y="6011693"/>
                  </a:lnTo>
                  <a:lnTo>
                    <a:pt x="10790691" y="5992730"/>
                  </a:lnTo>
                  <a:lnTo>
                    <a:pt x="10830632" y="5972028"/>
                  </a:lnTo>
                  <a:lnTo>
                    <a:pt x="10869515" y="5949634"/>
                  </a:lnTo>
                  <a:lnTo>
                    <a:pt x="10907293" y="5925598"/>
                  </a:lnTo>
                  <a:lnTo>
                    <a:pt x="10943917" y="5899968"/>
                  </a:lnTo>
                  <a:lnTo>
                    <a:pt x="10979337" y="5872793"/>
                  </a:lnTo>
                  <a:lnTo>
                    <a:pt x="11013505" y="5844121"/>
                  </a:lnTo>
                  <a:lnTo>
                    <a:pt x="11046372" y="5814003"/>
                  </a:lnTo>
                  <a:lnTo>
                    <a:pt x="11077890" y="5782486"/>
                  </a:lnTo>
                  <a:lnTo>
                    <a:pt x="11108009" y="5749619"/>
                  </a:lnTo>
                  <a:lnTo>
                    <a:pt x="11136681" y="5715452"/>
                  </a:lnTo>
                  <a:lnTo>
                    <a:pt x="11163856" y="5680032"/>
                  </a:lnTo>
                  <a:lnTo>
                    <a:pt x="11189487" y="5643408"/>
                  </a:lnTo>
                  <a:lnTo>
                    <a:pt x="11213524" y="5605631"/>
                  </a:lnTo>
                  <a:lnTo>
                    <a:pt x="11235919" y="5566747"/>
                  </a:lnTo>
                  <a:lnTo>
                    <a:pt x="11256622" y="5526806"/>
                  </a:lnTo>
                  <a:lnTo>
                    <a:pt x="11275585" y="5485857"/>
                  </a:lnTo>
                  <a:lnTo>
                    <a:pt x="11292759" y="5443949"/>
                  </a:lnTo>
                  <a:lnTo>
                    <a:pt x="11308096" y="5401130"/>
                  </a:lnTo>
                  <a:lnTo>
                    <a:pt x="11321546" y="5357450"/>
                  </a:lnTo>
                  <a:lnTo>
                    <a:pt x="11333060" y="5312956"/>
                  </a:lnTo>
                  <a:lnTo>
                    <a:pt x="11342591" y="5267698"/>
                  </a:lnTo>
                  <a:lnTo>
                    <a:pt x="11350088" y="5221724"/>
                  </a:lnTo>
                  <a:lnTo>
                    <a:pt x="11355504" y="5175084"/>
                  </a:lnTo>
                  <a:lnTo>
                    <a:pt x="11358790" y="5127826"/>
                  </a:lnTo>
                  <a:lnTo>
                    <a:pt x="11359896" y="5080000"/>
                  </a:lnTo>
                  <a:lnTo>
                    <a:pt x="11359896" y="1016000"/>
                  </a:lnTo>
                  <a:lnTo>
                    <a:pt x="11358790" y="968175"/>
                  </a:lnTo>
                  <a:lnTo>
                    <a:pt x="11355504" y="920918"/>
                  </a:lnTo>
                  <a:lnTo>
                    <a:pt x="11350088" y="874280"/>
                  </a:lnTo>
                  <a:lnTo>
                    <a:pt x="11342591" y="828308"/>
                  </a:lnTo>
                  <a:lnTo>
                    <a:pt x="11333060" y="783051"/>
                  </a:lnTo>
                  <a:lnTo>
                    <a:pt x="11321546" y="738558"/>
                  </a:lnTo>
                  <a:lnTo>
                    <a:pt x="11308096" y="694878"/>
                  </a:lnTo>
                  <a:lnTo>
                    <a:pt x="11292759" y="652060"/>
                  </a:lnTo>
                  <a:lnTo>
                    <a:pt x="11275585" y="610152"/>
                  </a:lnTo>
                  <a:lnTo>
                    <a:pt x="11256622" y="569204"/>
                  </a:lnTo>
                  <a:lnTo>
                    <a:pt x="11235919" y="529263"/>
                  </a:lnTo>
                  <a:lnTo>
                    <a:pt x="11213524" y="490380"/>
                  </a:lnTo>
                  <a:lnTo>
                    <a:pt x="11189487" y="452602"/>
                  </a:lnTo>
                  <a:lnTo>
                    <a:pt x="11163856" y="415978"/>
                  </a:lnTo>
                  <a:lnTo>
                    <a:pt x="11136681" y="380558"/>
                  </a:lnTo>
                  <a:lnTo>
                    <a:pt x="11108009" y="346390"/>
                  </a:lnTo>
                  <a:lnTo>
                    <a:pt x="11077890" y="313523"/>
                  </a:lnTo>
                  <a:lnTo>
                    <a:pt x="11046372" y="282005"/>
                  </a:lnTo>
                  <a:lnTo>
                    <a:pt x="11013505" y="251886"/>
                  </a:lnTo>
                  <a:lnTo>
                    <a:pt x="10979337" y="223214"/>
                  </a:lnTo>
                  <a:lnTo>
                    <a:pt x="10943917" y="196039"/>
                  </a:lnTo>
                  <a:lnTo>
                    <a:pt x="10907293" y="170408"/>
                  </a:lnTo>
                  <a:lnTo>
                    <a:pt x="10869515" y="146371"/>
                  </a:lnTo>
                  <a:lnTo>
                    <a:pt x="10830632" y="123976"/>
                  </a:lnTo>
                  <a:lnTo>
                    <a:pt x="10790691" y="103273"/>
                  </a:lnTo>
                  <a:lnTo>
                    <a:pt x="10749743" y="84310"/>
                  </a:lnTo>
                  <a:lnTo>
                    <a:pt x="10707835" y="67136"/>
                  </a:lnTo>
                  <a:lnTo>
                    <a:pt x="10665017" y="51799"/>
                  </a:lnTo>
                  <a:lnTo>
                    <a:pt x="10621337" y="38349"/>
                  </a:lnTo>
                  <a:lnTo>
                    <a:pt x="10576844" y="26835"/>
                  </a:lnTo>
                  <a:lnTo>
                    <a:pt x="10531587" y="17304"/>
                  </a:lnTo>
                  <a:lnTo>
                    <a:pt x="10485615" y="9807"/>
                  </a:lnTo>
                  <a:lnTo>
                    <a:pt x="10438977" y="4391"/>
                  </a:lnTo>
                  <a:lnTo>
                    <a:pt x="10391720" y="1105"/>
                  </a:lnTo>
                  <a:lnTo>
                    <a:pt x="103438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62711" y="377952"/>
              <a:ext cx="11360150" cy="6096000"/>
            </a:xfrm>
            <a:custGeom>
              <a:avLst/>
              <a:gdLst/>
              <a:ahLst/>
              <a:cxnLst/>
              <a:rect l="l" t="t" r="r" b="b"/>
              <a:pathLst>
                <a:path w="11360150" h="6096000">
                  <a:moveTo>
                    <a:pt x="0" y="1016000"/>
                  </a:moveTo>
                  <a:lnTo>
                    <a:pt x="1105" y="968175"/>
                  </a:lnTo>
                  <a:lnTo>
                    <a:pt x="4390" y="920918"/>
                  </a:lnTo>
                  <a:lnTo>
                    <a:pt x="9806" y="874280"/>
                  </a:lnTo>
                  <a:lnTo>
                    <a:pt x="17303" y="828308"/>
                  </a:lnTo>
                  <a:lnTo>
                    <a:pt x="26833" y="783051"/>
                  </a:lnTo>
                  <a:lnTo>
                    <a:pt x="38347" y="738558"/>
                  </a:lnTo>
                  <a:lnTo>
                    <a:pt x="51797" y="694878"/>
                  </a:lnTo>
                  <a:lnTo>
                    <a:pt x="67133" y="652060"/>
                  </a:lnTo>
                  <a:lnTo>
                    <a:pt x="84306" y="610152"/>
                  </a:lnTo>
                  <a:lnTo>
                    <a:pt x="103269" y="569204"/>
                  </a:lnTo>
                  <a:lnTo>
                    <a:pt x="123971" y="529263"/>
                  </a:lnTo>
                  <a:lnTo>
                    <a:pt x="146365" y="490380"/>
                  </a:lnTo>
                  <a:lnTo>
                    <a:pt x="170401" y="452602"/>
                  </a:lnTo>
                  <a:lnTo>
                    <a:pt x="196031" y="415978"/>
                  </a:lnTo>
                  <a:lnTo>
                    <a:pt x="223206" y="380558"/>
                  </a:lnTo>
                  <a:lnTo>
                    <a:pt x="251878" y="346390"/>
                  </a:lnTo>
                  <a:lnTo>
                    <a:pt x="281996" y="313523"/>
                  </a:lnTo>
                  <a:lnTo>
                    <a:pt x="313513" y="282005"/>
                  </a:lnTo>
                  <a:lnTo>
                    <a:pt x="346380" y="251886"/>
                  </a:lnTo>
                  <a:lnTo>
                    <a:pt x="380547" y="223214"/>
                  </a:lnTo>
                  <a:lnTo>
                    <a:pt x="415967" y="196039"/>
                  </a:lnTo>
                  <a:lnTo>
                    <a:pt x="452591" y="170408"/>
                  </a:lnTo>
                  <a:lnTo>
                    <a:pt x="490368" y="146371"/>
                  </a:lnTo>
                  <a:lnTo>
                    <a:pt x="529252" y="123976"/>
                  </a:lnTo>
                  <a:lnTo>
                    <a:pt x="569193" y="103273"/>
                  </a:lnTo>
                  <a:lnTo>
                    <a:pt x="610142" y="84310"/>
                  </a:lnTo>
                  <a:lnTo>
                    <a:pt x="652050" y="67136"/>
                  </a:lnTo>
                  <a:lnTo>
                    <a:pt x="694869" y="51799"/>
                  </a:lnTo>
                  <a:lnTo>
                    <a:pt x="738549" y="38349"/>
                  </a:lnTo>
                  <a:lnTo>
                    <a:pt x="783043" y="26835"/>
                  </a:lnTo>
                  <a:lnTo>
                    <a:pt x="828301" y="17304"/>
                  </a:lnTo>
                  <a:lnTo>
                    <a:pt x="874275" y="9807"/>
                  </a:lnTo>
                  <a:lnTo>
                    <a:pt x="920915" y="4391"/>
                  </a:lnTo>
                  <a:lnTo>
                    <a:pt x="968173" y="1105"/>
                  </a:lnTo>
                  <a:lnTo>
                    <a:pt x="1016000" y="0"/>
                  </a:lnTo>
                  <a:lnTo>
                    <a:pt x="10343896" y="0"/>
                  </a:lnTo>
                  <a:lnTo>
                    <a:pt x="10391720" y="1105"/>
                  </a:lnTo>
                  <a:lnTo>
                    <a:pt x="10438977" y="4391"/>
                  </a:lnTo>
                  <a:lnTo>
                    <a:pt x="10485615" y="9807"/>
                  </a:lnTo>
                  <a:lnTo>
                    <a:pt x="10531587" y="17304"/>
                  </a:lnTo>
                  <a:lnTo>
                    <a:pt x="10576844" y="26835"/>
                  </a:lnTo>
                  <a:lnTo>
                    <a:pt x="10621337" y="38349"/>
                  </a:lnTo>
                  <a:lnTo>
                    <a:pt x="10665017" y="51799"/>
                  </a:lnTo>
                  <a:lnTo>
                    <a:pt x="10707835" y="67136"/>
                  </a:lnTo>
                  <a:lnTo>
                    <a:pt x="10749743" y="84310"/>
                  </a:lnTo>
                  <a:lnTo>
                    <a:pt x="10790691" y="103273"/>
                  </a:lnTo>
                  <a:lnTo>
                    <a:pt x="10830632" y="123976"/>
                  </a:lnTo>
                  <a:lnTo>
                    <a:pt x="10869515" y="146371"/>
                  </a:lnTo>
                  <a:lnTo>
                    <a:pt x="10907293" y="170408"/>
                  </a:lnTo>
                  <a:lnTo>
                    <a:pt x="10943917" y="196039"/>
                  </a:lnTo>
                  <a:lnTo>
                    <a:pt x="10979337" y="223214"/>
                  </a:lnTo>
                  <a:lnTo>
                    <a:pt x="11013505" y="251886"/>
                  </a:lnTo>
                  <a:lnTo>
                    <a:pt x="11046372" y="282005"/>
                  </a:lnTo>
                  <a:lnTo>
                    <a:pt x="11077890" y="313523"/>
                  </a:lnTo>
                  <a:lnTo>
                    <a:pt x="11108009" y="346390"/>
                  </a:lnTo>
                  <a:lnTo>
                    <a:pt x="11136681" y="380558"/>
                  </a:lnTo>
                  <a:lnTo>
                    <a:pt x="11163856" y="415978"/>
                  </a:lnTo>
                  <a:lnTo>
                    <a:pt x="11189487" y="452602"/>
                  </a:lnTo>
                  <a:lnTo>
                    <a:pt x="11213524" y="490380"/>
                  </a:lnTo>
                  <a:lnTo>
                    <a:pt x="11235919" y="529263"/>
                  </a:lnTo>
                  <a:lnTo>
                    <a:pt x="11256622" y="569204"/>
                  </a:lnTo>
                  <a:lnTo>
                    <a:pt x="11275585" y="610152"/>
                  </a:lnTo>
                  <a:lnTo>
                    <a:pt x="11292759" y="652060"/>
                  </a:lnTo>
                  <a:lnTo>
                    <a:pt x="11308096" y="694878"/>
                  </a:lnTo>
                  <a:lnTo>
                    <a:pt x="11321546" y="738558"/>
                  </a:lnTo>
                  <a:lnTo>
                    <a:pt x="11333060" y="783051"/>
                  </a:lnTo>
                  <a:lnTo>
                    <a:pt x="11342591" y="828308"/>
                  </a:lnTo>
                  <a:lnTo>
                    <a:pt x="11350088" y="874280"/>
                  </a:lnTo>
                  <a:lnTo>
                    <a:pt x="11355504" y="920918"/>
                  </a:lnTo>
                  <a:lnTo>
                    <a:pt x="11358790" y="968175"/>
                  </a:lnTo>
                  <a:lnTo>
                    <a:pt x="11359896" y="1016000"/>
                  </a:lnTo>
                  <a:lnTo>
                    <a:pt x="11359896" y="5080000"/>
                  </a:lnTo>
                  <a:lnTo>
                    <a:pt x="11358790" y="5127826"/>
                  </a:lnTo>
                  <a:lnTo>
                    <a:pt x="11355504" y="5175084"/>
                  </a:lnTo>
                  <a:lnTo>
                    <a:pt x="11350088" y="5221724"/>
                  </a:lnTo>
                  <a:lnTo>
                    <a:pt x="11342591" y="5267698"/>
                  </a:lnTo>
                  <a:lnTo>
                    <a:pt x="11333060" y="5312956"/>
                  </a:lnTo>
                  <a:lnTo>
                    <a:pt x="11321546" y="5357450"/>
                  </a:lnTo>
                  <a:lnTo>
                    <a:pt x="11308096" y="5401130"/>
                  </a:lnTo>
                  <a:lnTo>
                    <a:pt x="11292759" y="5443949"/>
                  </a:lnTo>
                  <a:lnTo>
                    <a:pt x="11275585" y="5485857"/>
                  </a:lnTo>
                  <a:lnTo>
                    <a:pt x="11256622" y="5526806"/>
                  </a:lnTo>
                  <a:lnTo>
                    <a:pt x="11235919" y="5566747"/>
                  </a:lnTo>
                  <a:lnTo>
                    <a:pt x="11213524" y="5605631"/>
                  </a:lnTo>
                  <a:lnTo>
                    <a:pt x="11189487" y="5643408"/>
                  </a:lnTo>
                  <a:lnTo>
                    <a:pt x="11163856" y="5680032"/>
                  </a:lnTo>
                  <a:lnTo>
                    <a:pt x="11136681" y="5715452"/>
                  </a:lnTo>
                  <a:lnTo>
                    <a:pt x="11108009" y="5749619"/>
                  </a:lnTo>
                  <a:lnTo>
                    <a:pt x="11077890" y="5782486"/>
                  </a:lnTo>
                  <a:lnTo>
                    <a:pt x="11046372" y="5814003"/>
                  </a:lnTo>
                  <a:lnTo>
                    <a:pt x="11013505" y="5844121"/>
                  </a:lnTo>
                  <a:lnTo>
                    <a:pt x="10979337" y="5872793"/>
                  </a:lnTo>
                  <a:lnTo>
                    <a:pt x="10943917" y="5899968"/>
                  </a:lnTo>
                  <a:lnTo>
                    <a:pt x="10907293" y="5925598"/>
                  </a:lnTo>
                  <a:lnTo>
                    <a:pt x="10869515" y="5949634"/>
                  </a:lnTo>
                  <a:lnTo>
                    <a:pt x="10830632" y="5972028"/>
                  </a:lnTo>
                  <a:lnTo>
                    <a:pt x="10790691" y="5992730"/>
                  </a:lnTo>
                  <a:lnTo>
                    <a:pt x="10749743" y="6011693"/>
                  </a:lnTo>
                  <a:lnTo>
                    <a:pt x="10707835" y="6028866"/>
                  </a:lnTo>
                  <a:lnTo>
                    <a:pt x="10665017" y="6044202"/>
                  </a:lnTo>
                  <a:lnTo>
                    <a:pt x="10621337" y="6057652"/>
                  </a:lnTo>
                  <a:lnTo>
                    <a:pt x="10576844" y="6069166"/>
                  </a:lnTo>
                  <a:lnTo>
                    <a:pt x="10531587" y="6078696"/>
                  </a:lnTo>
                  <a:lnTo>
                    <a:pt x="10485615" y="6086193"/>
                  </a:lnTo>
                  <a:lnTo>
                    <a:pt x="10438977" y="6091609"/>
                  </a:lnTo>
                  <a:lnTo>
                    <a:pt x="10391720" y="6094894"/>
                  </a:lnTo>
                  <a:lnTo>
                    <a:pt x="10343896" y="6096000"/>
                  </a:lnTo>
                  <a:lnTo>
                    <a:pt x="1016000" y="6096000"/>
                  </a:lnTo>
                  <a:lnTo>
                    <a:pt x="968173" y="6094894"/>
                  </a:lnTo>
                  <a:lnTo>
                    <a:pt x="920915" y="6091609"/>
                  </a:lnTo>
                  <a:lnTo>
                    <a:pt x="874275" y="6086193"/>
                  </a:lnTo>
                  <a:lnTo>
                    <a:pt x="828301" y="6078696"/>
                  </a:lnTo>
                  <a:lnTo>
                    <a:pt x="783043" y="6069166"/>
                  </a:lnTo>
                  <a:lnTo>
                    <a:pt x="738549" y="6057652"/>
                  </a:lnTo>
                  <a:lnTo>
                    <a:pt x="694869" y="6044202"/>
                  </a:lnTo>
                  <a:lnTo>
                    <a:pt x="652050" y="6028866"/>
                  </a:lnTo>
                  <a:lnTo>
                    <a:pt x="610142" y="6011693"/>
                  </a:lnTo>
                  <a:lnTo>
                    <a:pt x="569193" y="5992730"/>
                  </a:lnTo>
                  <a:lnTo>
                    <a:pt x="529252" y="5972028"/>
                  </a:lnTo>
                  <a:lnTo>
                    <a:pt x="490368" y="5949634"/>
                  </a:lnTo>
                  <a:lnTo>
                    <a:pt x="452591" y="5925598"/>
                  </a:lnTo>
                  <a:lnTo>
                    <a:pt x="415967" y="5899968"/>
                  </a:lnTo>
                  <a:lnTo>
                    <a:pt x="380547" y="5872793"/>
                  </a:lnTo>
                  <a:lnTo>
                    <a:pt x="346380" y="5844121"/>
                  </a:lnTo>
                  <a:lnTo>
                    <a:pt x="313513" y="5814003"/>
                  </a:lnTo>
                  <a:lnTo>
                    <a:pt x="281996" y="5782486"/>
                  </a:lnTo>
                  <a:lnTo>
                    <a:pt x="251878" y="5749619"/>
                  </a:lnTo>
                  <a:lnTo>
                    <a:pt x="223206" y="5715452"/>
                  </a:lnTo>
                  <a:lnTo>
                    <a:pt x="196031" y="5680032"/>
                  </a:lnTo>
                  <a:lnTo>
                    <a:pt x="170401" y="5643408"/>
                  </a:lnTo>
                  <a:lnTo>
                    <a:pt x="146365" y="5605631"/>
                  </a:lnTo>
                  <a:lnTo>
                    <a:pt x="123971" y="5566747"/>
                  </a:lnTo>
                  <a:lnTo>
                    <a:pt x="103269" y="5526806"/>
                  </a:lnTo>
                  <a:lnTo>
                    <a:pt x="84306" y="5485857"/>
                  </a:lnTo>
                  <a:lnTo>
                    <a:pt x="67133" y="5443949"/>
                  </a:lnTo>
                  <a:lnTo>
                    <a:pt x="51797" y="5401130"/>
                  </a:lnTo>
                  <a:lnTo>
                    <a:pt x="38347" y="5357450"/>
                  </a:lnTo>
                  <a:lnTo>
                    <a:pt x="26833" y="5312956"/>
                  </a:lnTo>
                  <a:lnTo>
                    <a:pt x="17303" y="5267698"/>
                  </a:lnTo>
                  <a:lnTo>
                    <a:pt x="9806" y="5221724"/>
                  </a:lnTo>
                  <a:lnTo>
                    <a:pt x="4390" y="5175084"/>
                  </a:lnTo>
                  <a:lnTo>
                    <a:pt x="1105" y="5127826"/>
                  </a:lnTo>
                  <a:lnTo>
                    <a:pt x="0" y="5080000"/>
                  </a:lnTo>
                  <a:lnTo>
                    <a:pt x="0" y="1016000"/>
                  </a:lnTo>
                  <a:close/>
                </a:path>
              </a:pathLst>
            </a:custGeom>
            <a:ln w="76200">
              <a:solidFill>
                <a:srgbClr val="F74F6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781608" y="1479930"/>
            <a:ext cx="10537825" cy="4598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914400">
              <a:lnSpc>
                <a:spcPct val="100000"/>
              </a:lnSpc>
              <a:spcBef>
                <a:spcPts val="100"/>
              </a:spcBef>
            </a:pPr>
            <a:r>
              <a:rPr dirty="0" sz="3000" spc="-280">
                <a:latin typeface="Arial"/>
                <a:cs typeface="Arial"/>
              </a:rPr>
              <a:t>Vào</a:t>
            </a:r>
            <a:r>
              <a:rPr dirty="0" sz="3000" spc="70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độ</a:t>
            </a:r>
            <a:r>
              <a:rPr dirty="0" sz="3000" spc="-210">
                <a:latin typeface="Arial"/>
                <a:cs typeface="Arial"/>
              </a:rPr>
              <a:t> </a:t>
            </a:r>
            <a:r>
              <a:rPr dirty="0" sz="3000" spc="-70">
                <a:latin typeface="Arial"/>
                <a:cs typeface="Arial"/>
              </a:rPr>
              <a:t>tháng</a:t>
            </a:r>
            <a:r>
              <a:rPr dirty="0" sz="3000" spc="-140">
                <a:latin typeface="Arial"/>
                <a:cs typeface="Arial"/>
              </a:rPr>
              <a:t> </a:t>
            </a:r>
            <a:r>
              <a:rPr dirty="0" sz="3000" spc="-225">
                <a:latin typeface="Arial"/>
                <a:cs typeface="Arial"/>
              </a:rPr>
              <a:t>Chạp,</a:t>
            </a:r>
            <a:r>
              <a:rPr dirty="0" sz="3000" spc="15">
                <a:latin typeface="Arial"/>
                <a:cs typeface="Arial"/>
              </a:rPr>
              <a:t> </a:t>
            </a:r>
            <a:r>
              <a:rPr dirty="0" sz="3000" spc="-90">
                <a:latin typeface="Arial"/>
                <a:cs typeface="Arial"/>
              </a:rPr>
              <a:t>bà</a:t>
            </a:r>
            <a:r>
              <a:rPr dirty="0" sz="3000" spc="-120">
                <a:latin typeface="Arial"/>
                <a:cs typeface="Arial"/>
              </a:rPr>
              <a:t> </a:t>
            </a:r>
            <a:r>
              <a:rPr dirty="0" sz="3000" spc="-95">
                <a:latin typeface="Arial"/>
                <a:cs typeface="Arial"/>
              </a:rPr>
              <a:t>chọn</a:t>
            </a:r>
            <a:r>
              <a:rPr dirty="0" sz="3000" spc="-100">
                <a:latin typeface="Arial"/>
                <a:cs typeface="Arial"/>
              </a:rPr>
              <a:t> </a:t>
            </a:r>
            <a:r>
              <a:rPr dirty="0" sz="3000" spc="-10">
                <a:latin typeface="Arial"/>
                <a:cs typeface="Arial"/>
              </a:rPr>
              <a:t>thóc</a:t>
            </a:r>
            <a:r>
              <a:rPr dirty="0" sz="3000" spc="-65">
                <a:latin typeface="Arial"/>
                <a:cs typeface="Arial"/>
              </a:rPr>
              <a:t> </a:t>
            </a:r>
            <a:r>
              <a:rPr dirty="0" sz="3000" spc="-75">
                <a:latin typeface="Arial"/>
                <a:cs typeface="Arial"/>
              </a:rPr>
              <a:t>nếp</a:t>
            </a:r>
            <a:r>
              <a:rPr dirty="0" sz="3000" spc="-80">
                <a:latin typeface="Arial"/>
                <a:cs typeface="Arial"/>
              </a:rPr>
              <a:t> </a:t>
            </a:r>
            <a:r>
              <a:rPr dirty="0" sz="3000" spc="-120">
                <a:latin typeface="Arial"/>
                <a:cs typeface="Arial"/>
              </a:rPr>
              <a:t>cái</a:t>
            </a:r>
            <a:r>
              <a:rPr dirty="0" sz="3000" spc="-80">
                <a:latin typeface="Arial"/>
                <a:cs typeface="Arial"/>
              </a:rPr>
              <a:t> </a:t>
            </a:r>
            <a:r>
              <a:rPr dirty="0" sz="3000" spc="-75">
                <a:latin typeface="Arial"/>
                <a:cs typeface="Arial"/>
              </a:rPr>
              <a:t>hoa</a:t>
            </a:r>
            <a:r>
              <a:rPr dirty="0" sz="3000" spc="-60">
                <a:latin typeface="Arial"/>
                <a:cs typeface="Arial"/>
              </a:rPr>
              <a:t> </a:t>
            </a:r>
            <a:r>
              <a:rPr dirty="0" sz="3000" spc="-185">
                <a:latin typeface="Arial"/>
                <a:cs typeface="Arial"/>
              </a:rPr>
              <a:t>vàng</a:t>
            </a:r>
            <a:r>
              <a:rPr dirty="0" sz="3000" spc="-25">
                <a:latin typeface="Arial"/>
                <a:cs typeface="Arial"/>
              </a:rPr>
              <a:t> </a:t>
            </a:r>
            <a:r>
              <a:rPr dirty="0" sz="3000" spc="-145">
                <a:latin typeface="Arial"/>
                <a:cs typeface="Arial"/>
              </a:rPr>
              <a:t>hoặc</a:t>
            </a:r>
            <a:r>
              <a:rPr dirty="0" sz="3000" spc="-65">
                <a:latin typeface="Arial"/>
                <a:cs typeface="Arial"/>
              </a:rPr>
              <a:t> </a:t>
            </a:r>
            <a:r>
              <a:rPr dirty="0" sz="3000" spc="-25">
                <a:latin typeface="Arial"/>
                <a:cs typeface="Arial"/>
              </a:rPr>
              <a:t>nếp </a:t>
            </a:r>
            <a:r>
              <a:rPr dirty="0" sz="3000" spc="-140">
                <a:latin typeface="Arial"/>
                <a:cs typeface="Arial"/>
              </a:rPr>
              <a:t>nhung</a:t>
            </a:r>
            <a:r>
              <a:rPr dirty="0" sz="3000" spc="-70">
                <a:latin typeface="Arial"/>
                <a:cs typeface="Arial"/>
              </a:rPr>
              <a:t> </a:t>
            </a:r>
            <a:r>
              <a:rPr dirty="0" sz="3000" spc="-75">
                <a:latin typeface="Arial"/>
                <a:cs typeface="Arial"/>
              </a:rPr>
              <a:t>đem</a:t>
            </a:r>
            <a:r>
              <a:rPr dirty="0" sz="3000" spc="-135">
                <a:latin typeface="Arial"/>
                <a:cs typeface="Arial"/>
              </a:rPr>
              <a:t> </a:t>
            </a:r>
            <a:r>
              <a:rPr dirty="0" sz="3000" spc="-165">
                <a:latin typeface="Arial"/>
                <a:cs typeface="Arial"/>
              </a:rPr>
              <a:t>rang</a:t>
            </a:r>
            <a:r>
              <a:rPr dirty="0" sz="3000" spc="-45">
                <a:latin typeface="Arial"/>
                <a:cs typeface="Arial"/>
              </a:rPr>
              <a:t> </a:t>
            </a:r>
            <a:r>
              <a:rPr dirty="0" sz="3000" spc="-120">
                <a:latin typeface="Arial"/>
                <a:cs typeface="Arial"/>
              </a:rPr>
              <a:t>với</a:t>
            </a:r>
            <a:r>
              <a:rPr dirty="0" sz="3000" spc="-90">
                <a:latin typeface="Arial"/>
                <a:cs typeface="Arial"/>
              </a:rPr>
              <a:t> </a:t>
            </a:r>
            <a:r>
              <a:rPr dirty="0" sz="3000" spc="-120">
                <a:latin typeface="Arial"/>
                <a:cs typeface="Arial"/>
              </a:rPr>
              <a:t>cát</a:t>
            </a:r>
            <a:r>
              <a:rPr dirty="0" sz="3000" spc="-90">
                <a:latin typeface="Arial"/>
                <a:cs typeface="Arial"/>
              </a:rPr>
              <a:t> </a:t>
            </a:r>
            <a:r>
              <a:rPr dirty="0" sz="3000" spc="-140">
                <a:latin typeface="Arial"/>
                <a:cs typeface="Arial"/>
              </a:rPr>
              <a:t>cho</a:t>
            </a:r>
            <a:r>
              <a:rPr dirty="0" sz="3000" spc="-70">
                <a:latin typeface="Arial"/>
                <a:cs typeface="Arial"/>
              </a:rPr>
              <a:t> </a:t>
            </a:r>
            <a:r>
              <a:rPr dirty="0" sz="3000" spc="-90">
                <a:latin typeface="Arial"/>
                <a:cs typeface="Arial"/>
              </a:rPr>
              <a:t>đến</a:t>
            </a:r>
            <a:r>
              <a:rPr dirty="0" sz="3000" spc="-120">
                <a:latin typeface="Arial"/>
                <a:cs typeface="Arial"/>
              </a:rPr>
              <a:t> </a:t>
            </a:r>
            <a:r>
              <a:rPr dirty="0" sz="3000" spc="-40">
                <a:latin typeface="Arial"/>
                <a:cs typeface="Arial"/>
              </a:rPr>
              <a:t>khi</a:t>
            </a:r>
            <a:r>
              <a:rPr dirty="0" sz="3000" spc="-165">
                <a:latin typeface="Arial"/>
                <a:cs typeface="Arial"/>
              </a:rPr>
              <a:t> </a:t>
            </a:r>
            <a:r>
              <a:rPr dirty="0" sz="3000" spc="-20">
                <a:latin typeface="Arial"/>
                <a:cs typeface="Arial"/>
              </a:rPr>
              <a:t>nổ</a:t>
            </a:r>
            <a:r>
              <a:rPr dirty="0" sz="3000" spc="-145">
                <a:latin typeface="Arial"/>
                <a:cs typeface="Arial"/>
              </a:rPr>
              <a:t> </a:t>
            </a:r>
            <a:r>
              <a:rPr dirty="0" sz="3000" spc="-135">
                <a:latin typeface="Arial"/>
                <a:cs typeface="Arial"/>
              </a:rPr>
              <a:t>bỏng</a:t>
            </a:r>
            <a:r>
              <a:rPr dirty="0" sz="3000" spc="-75">
                <a:latin typeface="Arial"/>
                <a:cs typeface="Arial"/>
              </a:rPr>
              <a:t> </a:t>
            </a:r>
            <a:r>
              <a:rPr dirty="0" sz="3000" spc="-204">
                <a:latin typeface="Arial"/>
                <a:cs typeface="Arial"/>
              </a:rPr>
              <a:t>xoè</a:t>
            </a:r>
            <a:r>
              <a:rPr dirty="0" sz="3000" spc="-5">
                <a:latin typeface="Arial"/>
                <a:cs typeface="Arial"/>
              </a:rPr>
              <a:t> </a:t>
            </a:r>
            <a:r>
              <a:rPr dirty="0" sz="3000" spc="-120">
                <a:latin typeface="Arial"/>
                <a:cs typeface="Arial"/>
              </a:rPr>
              <a:t>hoa</a:t>
            </a:r>
            <a:r>
              <a:rPr dirty="0" sz="3000" spc="-70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rồi</a:t>
            </a:r>
            <a:r>
              <a:rPr dirty="0" sz="3000" spc="-75">
                <a:latin typeface="Arial"/>
                <a:cs typeface="Arial"/>
              </a:rPr>
              <a:t> </a:t>
            </a:r>
            <a:r>
              <a:rPr dirty="0" sz="3000" spc="-310">
                <a:latin typeface="Arial"/>
                <a:cs typeface="Arial"/>
              </a:rPr>
              <a:t>sảy</a:t>
            </a:r>
            <a:r>
              <a:rPr dirty="0" sz="3000" spc="100">
                <a:latin typeface="Arial"/>
                <a:cs typeface="Arial"/>
              </a:rPr>
              <a:t> </a:t>
            </a:r>
            <a:r>
              <a:rPr dirty="0" sz="3000" spc="-50">
                <a:latin typeface="Arial"/>
                <a:cs typeface="Arial"/>
              </a:rPr>
              <a:t>lại,</a:t>
            </a:r>
            <a:r>
              <a:rPr dirty="0" sz="3000" spc="-75">
                <a:latin typeface="Arial"/>
                <a:cs typeface="Arial"/>
              </a:rPr>
              <a:t> </a:t>
            </a:r>
            <a:r>
              <a:rPr dirty="0" sz="3000" spc="-25">
                <a:latin typeface="Arial"/>
                <a:cs typeface="Arial"/>
              </a:rPr>
              <a:t>bỏ </a:t>
            </a:r>
            <a:r>
              <a:rPr dirty="0" sz="3000" spc="-50">
                <a:latin typeface="Arial"/>
                <a:cs typeface="Arial"/>
              </a:rPr>
              <a:t>vỏ</a:t>
            </a:r>
            <a:r>
              <a:rPr dirty="0" sz="3000" spc="-160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trấu</a:t>
            </a:r>
            <a:r>
              <a:rPr dirty="0" sz="3000" spc="-210">
                <a:latin typeface="Arial"/>
                <a:cs typeface="Arial"/>
              </a:rPr>
              <a:t> </a:t>
            </a:r>
            <a:r>
              <a:rPr dirty="0" sz="3000" spc="-204">
                <a:latin typeface="Arial"/>
                <a:cs typeface="Arial"/>
              </a:rPr>
              <a:t>và</a:t>
            </a:r>
            <a:r>
              <a:rPr dirty="0" sz="3000" spc="-5">
                <a:latin typeface="Arial"/>
                <a:cs typeface="Arial"/>
              </a:rPr>
              <a:t> </a:t>
            </a:r>
            <a:r>
              <a:rPr dirty="0" sz="3000" spc="-25">
                <a:latin typeface="Arial"/>
                <a:cs typeface="Arial"/>
              </a:rPr>
              <a:t>thóc</a:t>
            </a:r>
            <a:r>
              <a:rPr dirty="0" sz="3000" spc="-185">
                <a:latin typeface="Arial"/>
                <a:cs typeface="Arial"/>
              </a:rPr>
              <a:t> </a:t>
            </a:r>
            <a:r>
              <a:rPr dirty="0" sz="3000" spc="-175">
                <a:latin typeface="Arial"/>
                <a:cs typeface="Arial"/>
              </a:rPr>
              <a:t>chưa</a:t>
            </a:r>
            <a:r>
              <a:rPr dirty="0" sz="3000" spc="-35">
                <a:latin typeface="Arial"/>
                <a:cs typeface="Arial"/>
              </a:rPr>
              <a:t> nổ.</a:t>
            </a:r>
            <a:r>
              <a:rPr dirty="0" sz="3000" spc="-175">
                <a:latin typeface="Arial"/>
                <a:cs typeface="Arial"/>
              </a:rPr>
              <a:t> </a:t>
            </a:r>
            <a:r>
              <a:rPr dirty="0" sz="3000" spc="-204">
                <a:latin typeface="Arial"/>
                <a:cs typeface="Arial"/>
              </a:rPr>
              <a:t>Bỏng</a:t>
            </a:r>
            <a:r>
              <a:rPr dirty="0" sz="3000" spc="-5">
                <a:latin typeface="Arial"/>
                <a:cs typeface="Arial"/>
              </a:rPr>
              <a:t> </a:t>
            </a:r>
            <a:r>
              <a:rPr dirty="0" sz="3000" spc="-80">
                <a:latin typeface="Arial"/>
                <a:cs typeface="Arial"/>
              </a:rPr>
              <a:t>nếp</a:t>
            </a:r>
            <a:r>
              <a:rPr dirty="0" sz="3000" spc="-125">
                <a:latin typeface="Arial"/>
                <a:cs typeface="Arial"/>
              </a:rPr>
              <a:t> </a:t>
            </a:r>
            <a:r>
              <a:rPr dirty="0" sz="3000" spc="-245">
                <a:latin typeface="Arial"/>
                <a:cs typeface="Arial"/>
              </a:rPr>
              <a:t>xay</a:t>
            </a:r>
            <a:r>
              <a:rPr dirty="0" sz="3000" spc="35">
                <a:latin typeface="Arial"/>
                <a:cs typeface="Arial"/>
              </a:rPr>
              <a:t> </a:t>
            </a:r>
            <a:r>
              <a:rPr dirty="0" sz="3000" spc="-20">
                <a:latin typeface="Arial"/>
                <a:cs typeface="Arial"/>
              </a:rPr>
              <a:t>mịn,</a:t>
            </a:r>
            <a:r>
              <a:rPr dirty="0" sz="3000" spc="-125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mật</a:t>
            </a:r>
            <a:r>
              <a:rPr dirty="0" sz="3000" spc="-85">
                <a:latin typeface="Arial"/>
                <a:cs typeface="Arial"/>
              </a:rPr>
              <a:t> </a:t>
            </a:r>
            <a:r>
              <a:rPr dirty="0" sz="3000" spc="-140">
                <a:latin typeface="Arial"/>
                <a:cs typeface="Arial"/>
              </a:rPr>
              <a:t>mía</a:t>
            </a:r>
            <a:r>
              <a:rPr dirty="0" sz="3000" spc="-70">
                <a:latin typeface="Arial"/>
                <a:cs typeface="Arial"/>
              </a:rPr>
              <a:t> </a:t>
            </a:r>
            <a:r>
              <a:rPr dirty="0" sz="3000" spc="-95">
                <a:latin typeface="Arial"/>
                <a:cs typeface="Arial"/>
              </a:rPr>
              <a:t>với</a:t>
            </a:r>
            <a:r>
              <a:rPr dirty="0" sz="3000" spc="-100">
                <a:latin typeface="Arial"/>
                <a:cs typeface="Arial"/>
              </a:rPr>
              <a:t> </a:t>
            </a:r>
            <a:r>
              <a:rPr dirty="0" sz="3000" spc="-140">
                <a:latin typeface="Arial"/>
                <a:cs typeface="Arial"/>
              </a:rPr>
              <a:t>mạch</a:t>
            </a:r>
            <a:r>
              <a:rPr dirty="0" sz="3000" spc="-70">
                <a:latin typeface="Arial"/>
                <a:cs typeface="Arial"/>
              </a:rPr>
              <a:t> </a:t>
            </a:r>
            <a:r>
              <a:rPr dirty="0" sz="3000" spc="-25">
                <a:latin typeface="Arial"/>
                <a:cs typeface="Arial"/>
              </a:rPr>
              <a:t>nha </a:t>
            </a:r>
            <a:r>
              <a:rPr dirty="0" sz="3000">
                <a:latin typeface="Arial"/>
                <a:cs typeface="Arial"/>
              </a:rPr>
              <a:t>trộn</a:t>
            </a:r>
            <a:r>
              <a:rPr dirty="0" sz="3000" spc="-45">
                <a:latin typeface="Arial"/>
                <a:cs typeface="Arial"/>
              </a:rPr>
              <a:t> </a:t>
            </a:r>
            <a:r>
              <a:rPr dirty="0" sz="3000" spc="-150">
                <a:latin typeface="Arial"/>
                <a:cs typeface="Arial"/>
              </a:rPr>
              <a:t>nước</a:t>
            </a:r>
            <a:r>
              <a:rPr dirty="0" sz="3000" spc="-45">
                <a:latin typeface="Arial"/>
                <a:cs typeface="Arial"/>
              </a:rPr>
              <a:t> </a:t>
            </a:r>
            <a:r>
              <a:rPr dirty="0" sz="3000" spc="-35">
                <a:latin typeface="Arial"/>
                <a:cs typeface="Arial"/>
              </a:rPr>
              <a:t>nấu</a:t>
            </a:r>
            <a:r>
              <a:rPr dirty="0" sz="3000" spc="-55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trên</a:t>
            </a:r>
            <a:r>
              <a:rPr dirty="0" sz="3000" spc="-50">
                <a:latin typeface="Arial"/>
                <a:cs typeface="Arial"/>
              </a:rPr>
              <a:t> </a:t>
            </a:r>
            <a:r>
              <a:rPr dirty="0" sz="3000" spc="-35">
                <a:latin typeface="Arial"/>
                <a:cs typeface="Arial"/>
              </a:rPr>
              <a:t>lửa </a:t>
            </a:r>
            <a:r>
              <a:rPr dirty="0" sz="3000">
                <a:latin typeface="Arial"/>
                <a:cs typeface="Arial"/>
              </a:rPr>
              <a:t>liu</a:t>
            </a:r>
            <a:r>
              <a:rPr dirty="0" sz="3000" spc="-50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riu</a:t>
            </a:r>
            <a:r>
              <a:rPr dirty="0" sz="3000" spc="-50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đến</a:t>
            </a:r>
            <a:r>
              <a:rPr dirty="0" sz="3000" spc="-45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khi</a:t>
            </a:r>
            <a:r>
              <a:rPr dirty="0" sz="3000" spc="-50">
                <a:latin typeface="Arial"/>
                <a:cs typeface="Arial"/>
              </a:rPr>
              <a:t> </a:t>
            </a:r>
            <a:r>
              <a:rPr dirty="0" sz="3000" spc="-150">
                <a:latin typeface="Arial"/>
                <a:cs typeface="Arial"/>
              </a:rPr>
              <a:t>sánh</a:t>
            </a:r>
            <a:r>
              <a:rPr dirty="0" sz="3000" spc="-45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lại,</a:t>
            </a:r>
            <a:r>
              <a:rPr dirty="0" sz="3000" spc="-50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trộn</a:t>
            </a:r>
            <a:r>
              <a:rPr dirty="0" sz="3000" spc="-45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đều</a:t>
            </a:r>
            <a:r>
              <a:rPr dirty="0" sz="3000" spc="-45">
                <a:latin typeface="Arial"/>
                <a:cs typeface="Arial"/>
              </a:rPr>
              <a:t> </a:t>
            </a:r>
            <a:r>
              <a:rPr dirty="0" sz="3000" spc="-20">
                <a:latin typeface="Arial"/>
                <a:cs typeface="Arial"/>
              </a:rPr>
              <a:t>với</a:t>
            </a:r>
            <a:r>
              <a:rPr dirty="0" sz="3000" spc="-55">
                <a:latin typeface="Arial"/>
                <a:cs typeface="Arial"/>
              </a:rPr>
              <a:t> </a:t>
            </a:r>
            <a:r>
              <a:rPr dirty="0" sz="3000" spc="-95">
                <a:latin typeface="Arial"/>
                <a:cs typeface="Arial"/>
              </a:rPr>
              <a:t>gừng </a:t>
            </a:r>
            <a:r>
              <a:rPr dirty="0" sz="3000" spc="-155">
                <a:latin typeface="Arial"/>
                <a:cs typeface="Arial"/>
              </a:rPr>
              <a:t>nướng</a:t>
            </a:r>
            <a:r>
              <a:rPr dirty="0" sz="3000" spc="-55">
                <a:latin typeface="Arial"/>
                <a:cs typeface="Arial"/>
              </a:rPr>
              <a:t> </a:t>
            </a:r>
            <a:r>
              <a:rPr dirty="0" sz="3000" spc="-125">
                <a:latin typeface="Arial"/>
                <a:cs typeface="Arial"/>
              </a:rPr>
              <a:t>chín</a:t>
            </a:r>
            <a:r>
              <a:rPr dirty="0" sz="3000" spc="-85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thái</a:t>
            </a:r>
            <a:r>
              <a:rPr dirty="0" sz="3000" spc="-210">
                <a:latin typeface="Arial"/>
                <a:cs typeface="Arial"/>
              </a:rPr>
              <a:t> </a:t>
            </a:r>
            <a:r>
              <a:rPr dirty="0" sz="3000" spc="-85">
                <a:latin typeface="Arial"/>
                <a:cs typeface="Arial"/>
              </a:rPr>
              <a:t>mỏng,</a:t>
            </a:r>
            <a:r>
              <a:rPr dirty="0" sz="3000" spc="-125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thảo</a:t>
            </a:r>
            <a:r>
              <a:rPr dirty="0" sz="3000" spc="-114">
                <a:latin typeface="Arial"/>
                <a:cs typeface="Arial"/>
              </a:rPr>
              <a:t> </a:t>
            </a:r>
            <a:r>
              <a:rPr dirty="0" sz="3000" spc="-75">
                <a:latin typeface="Arial"/>
                <a:cs typeface="Arial"/>
              </a:rPr>
              <a:t>quả</a:t>
            </a:r>
            <a:r>
              <a:rPr dirty="0" sz="3000" spc="-100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tán</a:t>
            </a:r>
            <a:r>
              <a:rPr dirty="0" sz="3000" spc="-125">
                <a:latin typeface="Arial"/>
                <a:cs typeface="Arial"/>
              </a:rPr>
              <a:t> </a:t>
            </a:r>
            <a:r>
              <a:rPr dirty="0" sz="3000" spc="-20">
                <a:latin typeface="Arial"/>
                <a:cs typeface="Arial"/>
              </a:rPr>
              <a:t>nhỏ</a:t>
            </a:r>
            <a:r>
              <a:rPr dirty="0" sz="3000" spc="-100">
                <a:latin typeface="Arial"/>
                <a:cs typeface="Arial"/>
              </a:rPr>
              <a:t> </a:t>
            </a:r>
            <a:r>
              <a:rPr dirty="0" sz="3000" spc="-155">
                <a:latin typeface="Arial"/>
                <a:cs typeface="Arial"/>
              </a:rPr>
              <a:t>cùng</a:t>
            </a:r>
            <a:r>
              <a:rPr dirty="0" sz="3000" spc="-55">
                <a:latin typeface="Arial"/>
                <a:cs typeface="Arial"/>
              </a:rPr>
              <a:t> </a:t>
            </a:r>
            <a:r>
              <a:rPr dirty="0" sz="3000" spc="-70">
                <a:latin typeface="Arial"/>
                <a:cs typeface="Arial"/>
              </a:rPr>
              <a:t>với</a:t>
            </a:r>
            <a:r>
              <a:rPr dirty="0" sz="3000" spc="-110">
                <a:latin typeface="Arial"/>
                <a:cs typeface="Arial"/>
              </a:rPr>
              <a:t> </a:t>
            </a:r>
            <a:r>
              <a:rPr dirty="0" sz="3000" spc="-100">
                <a:latin typeface="Arial"/>
                <a:cs typeface="Arial"/>
              </a:rPr>
              <a:t>lạc</a:t>
            </a:r>
            <a:r>
              <a:rPr dirty="0" sz="3000" spc="-110">
                <a:latin typeface="Arial"/>
                <a:cs typeface="Arial"/>
              </a:rPr>
              <a:t> </a:t>
            </a:r>
            <a:r>
              <a:rPr dirty="0" sz="3000" spc="-125">
                <a:latin typeface="Arial"/>
                <a:cs typeface="Arial"/>
              </a:rPr>
              <a:t>rang</a:t>
            </a:r>
            <a:r>
              <a:rPr dirty="0" sz="3000" spc="-85">
                <a:latin typeface="Arial"/>
                <a:cs typeface="Arial"/>
              </a:rPr>
              <a:t> </a:t>
            </a:r>
            <a:r>
              <a:rPr dirty="0" sz="3000" spc="-105">
                <a:latin typeface="Arial"/>
                <a:cs typeface="Arial"/>
              </a:rPr>
              <a:t>giã</a:t>
            </a:r>
            <a:r>
              <a:rPr dirty="0" sz="3000" spc="-100">
                <a:latin typeface="Arial"/>
                <a:cs typeface="Arial"/>
              </a:rPr>
              <a:t> </a:t>
            </a:r>
            <a:r>
              <a:rPr dirty="0" sz="3000" spc="-20">
                <a:latin typeface="Arial"/>
                <a:cs typeface="Arial"/>
              </a:rPr>
              <a:t>dối. </a:t>
            </a:r>
            <a:r>
              <a:rPr dirty="0" sz="3000" spc="-155">
                <a:latin typeface="Arial"/>
                <a:cs typeface="Arial"/>
              </a:rPr>
              <a:t>Tiếp</a:t>
            </a:r>
            <a:r>
              <a:rPr dirty="0" sz="3000" spc="-55">
                <a:latin typeface="Arial"/>
                <a:cs typeface="Arial"/>
              </a:rPr>
              <a:t> </a:t>
            </a:r>
            <a:r>
              <a:rPr dirty="0" sz="3000" spc="-25">
                <a:latin typeface="Arial"/>
                <a:cs typeface="Arial"/>
              </a:rPr>
              <a:t>đó,</a:t>
            </a:r>
            <a:r>
              <a:rPr dirty="0" sz="3000" spc="-185">
                <a:latin typeface="Arial"/>
                <a:cs typeface="Arial"/>
              </a:rPr>
              <a:t> </a:t>
            </a:r>
            <a:r>
              <a:rPr dirty="0" sz="3000" spc="-110">
                <a:latin typeface="Arial"/>
                <a:cs typeface="Arial"/>
              </a:rPr>
              <a:t>nhào</a:t>
            </a:r>
            <a:r>
              <a:rPr dirty="0" sz="3000" spc="-100">
                <a:latin typeface="Arial"/>
                <a:cs typeface="Arial"/>
              </a:rPr>
              <a:t> </a:t>
            </a:r>
            <a:r>
              <a:rPr dirty="0" sz="3000" spc="-110">
                <a:latin typeface="Arial"/>
                <a:cs typeface="Arial"/>
              </a:rPr>
              <a:t>kĩ</a:t>
            </a:r>
            <a:r>
              <a:rPr dirty="0" sz="3000" spc="-100">
                <a:latin typeface="Arial"/>
                <a:cs typeface="Arial"/>
              </a:rPr>
              <a:t> </a:t>
            </a:r>
            <a:r>
              <a:rPr dirty="0" sz="3000" spc="-160">
                <a:latin typeface="Arial"/>
                <a:cs typeface="Arial"/>
              </a:rPr>
              <a:t>chè</a:t>
            </a:r>
            <a:r>
              <a:rPr dirty="0" sz="3000" spc="-50">
                <a:latin typeface="Arial"/>
                <a:cs typeface="Arial"/>
              </a:rPr>
              <a:t> </a:t>
            </a:r>
            <a:r>
              <a:rPr dirty="0" sz="3000" spc="-70">
                <a:latin typeface="Arial"/>
                <a:cs typeface="Arial"/>
              </a:rPr>
              <a:t>lam</a:t>
            </a:r>
            <a:r>
              <a:rPr dirty="0" sz="3000" spc="-135">
                <a:latin typeface="Arial"/>
                <a:cs typeface="Arial"/>
              </a:rPr>
              <a:t> </a:t>
            </a:r>
            <a:r>
              <a:rPr dirty="0" sz="3000" spc="-114">
                <a:latin typeface="Arial"/>
                <a:cs typeface="Arial"/>
              </a:rPr>
              <a:t>cho</a:t>
            </a:r>
            <a:r>
              <a:rPr dirty="0" sz="3000" spc="-90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thật</a:t>
            </a:r>
            <a:r>
              <a:rPr dirty="0" sz="3000" spc="-95">
                <a:latin typeface="Arial"/>
                <a:cs typeface="Arial"/>
              </a:rPr>
              <a:t> </a:t>
            </a:r>
            <a:r>
              <a:rPr dirty="0" sz="3000" spc="-105">
                <a:latin typeface="Arial"/>
                <a:cs typeface="Arial"/>
              </a:rPr>
              <a:t>dẻo, </a:t>
            </a:r>
            <a:r>
              <a:rPr dirty="0" sz="3000" spc="-110">
                <a:latin typeface="Arial"/>
                <a:cs typeface="Arial"/>
              </a:rPr>
              <a:t>chia</a:t>
            </a:r>
            <a:r>
              <a:rPr dirty="0" sz="3000" spc="-95">
                <a:latin typeface="Arial"/>
                <a:cs typeface="Arial"/>
              </a:rPr>
              <a:t> </a:t>
            </a:r>
            <a:r>
              <a:rPr dirty="0" sz="3000" spc="-50">
                <a:latin typeface="Arial"/>
                <a:cs typeface="Arial"/>
              </a:rPr>
              <a:t>ra</a:t>
            </a:r>
            <a:r>
              <a:rPr dirty="0" sz="3000" spc="-105">
                <a:latin typeface="Arial"/>
                <a:cs typeface="Arial"/>
              </a:rPr>
              <a:t> </a:t>
            </a:r>
            <a:r>
              <a:rPr dirty="0" sz="3000" spc="-55">
                <a:latin typeface="Arial"/>
                <a:cs typeface="Arial"/>
              </a:rPr>
              <a:t>từng</a:t>
            </a:r>
            <a:r>
              <a:rPr dirty="0" sz="3000" spc="-95">
                <a:latin typeface="Arial"/>
                <a:cs typeface="Arial"/>
              </a:rPr>
              <a:t> </a:t>
            </a:r>
            <a:r>
              <a:rPr dirty="0" sz="3000" spc="-85">
                <a:latin typeface="Arial"/>
                <a:cs typeface="Arial"/>
              </a:rPr>
              <a:t>phên</a:t>
            </a:r>
            <a:r>
              <a:rPr dirty="0" sz="3000" spc="-100">
                <a:latin typeface="Arial"/>
                <a:cs typeface="Arial"/>
              </a:rPr>
              <a:t> </a:t>
            </a:r>
            <a:r>
              <a:rPr dirty="0" sz="3000" spc="-110">
                <a:latin typeface="Arial"/>
                <a:cs typeface="Arial"/>
              </a:rPr>
              <a:t>bánh,</a:t>
            </a:r>
            <a:r>
              <a:rPr dirty="0" sz="3000" spc="-90">
                <a:latin typeface="Arial"/>
                <a:cs typeface="Arial"/>
              </a:rPr>
              <a:t> </a:t>
            </a:r>
            <a:r>
              <a:rPr dirty="0" sz="3000" spc="-25">
                <a:latin typeface="Arial"/>
                <a:cs typeface="Arial"/>
              </a:rPr>
              <a:t>lăn </a:t>
            </a:r>
            <a:r>
              <a:rPr dirty="0" sz="3000" spc="-185">
                <a:latin typeface="Arial"/>
                <a:cs typeface="Arial"/>
              </a:rPr>
              <a:t>cho</a:t>
            </a:r>
            <a:r>
              <a:rPr dirty="0" sz="3000" spc="-25">
                <a:latin typeface="Arial"/>
                <a:cs typeface="Arial"/>
              </a:rPr>
              <a:t> </a:t>
            </a:r>
            <a:r>
              <a:rPr dirty="0" sz="3000" spc="-110">
                <a:latin typeface="Arial"/>
                <a:cs typeface="Arial"/>
              </a:rPr>
              <a:t>rền</a:t>
            </a:r>
            <a:r>
              <a:rPr dirty="0" sz="3000" spc="-100">
                <a:latin typeface="Arial"/>
                <a:cs typeface="Arial"/>
              </a:rPr>
              <a:t> </a:t>
            </a:r>
            <a:r>
              <a:rPr dirty="0" sz="3000" spc="-370">
                <a:latin typeface="Arial"/>
                <a:cs typeface="Arial"/>
              </a:rPr>
              <a:t>và</a:t>
            </a:r>
            <a:r>
              <a:rPr dirty="0" sz="3000" spc="160">
                <a:latin typeface="Arial"/>
                <a:cs typeface="Arial"/>
              </a:rPr>
              <a:t> </a:t>
            </a:r>
            <a:r>
              <a:rPr dirty="0" sz="3000" spc="-155">
                <a:latin typeface="Arial"/>
                <a:cs typeface="Arial"/>
              </a:rPr>
              <a:t>phẳng,</a:t>
            </a:r>
            <a:r>
              <a:rPr dirty="0" sz="3000" spc="-55">
                <a:latin typeface="Arial"/>
                <a:cs typeface="Arial"/>
              </a:rPr>
              <a:t> </a:t>
            </a:r>
            <a:r>
              <a:rPr dirty="0" sz="3000" spc="-125">
                <a:latin typeface="Arial"/>
                <a:cs typeface="Arial"/>
              </a:rPr>
              <a:t>phủ</a:t>
            </a:r>
            <a:r>
              <a:rPr dirty="0" sz="3000" spc="-85">
                <a:latin typeface="Arial"/>
                <a:cs typeface="Arial"/>
              </a:rPr>
              <a:t> </a:t>
            </a:r>
            <a:r>
              <a:rPr dirty="0" sz="3000" spc="-160">
                <a:latin typeface="Arial"/>
                <a:cs typeface="Arial"/>
              </a:rPr>
              <a:t>bên</a:t>
            </a:r>
            <a:r>
              <a:rPr dirty="0" sz="3000" spc="-50">
                <a:latin typeface="Arial"/>
                <a:cs typeface="Arial"/>
              </a:rPr>
              <a:t> </a:t>
            </a:r>
            <a:r>
              <a:rPr dirty="0" sz="3000" spc="-170">
                <a:latin typeface="Arial"/>
                <a:cs typeface="Arial"/>
              </a:rPr>
              <a:t>ngoài</a:t>
            </a:r>
            <a:r>
              <a:rPr dirty="0" sz="3000" spc="-40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một</a:t>
            </a:r>
            <a:r>
              <a:rPr dirty="0" sz="3000" spc="-204">
                <a:latin typeface="Arial"/>
                <a:cs typeface="Arial"/>
              </a:rPr>
              <a:t> </a:t>
            </a:r>
            <a:r>
              <a:rPr dirty="0" sz="3000" spc="-125">
                <a:latin typeface="Arial"/>
                <a:cs typeface="Arial"/>
              </a:rPr>
              <a:t>lớp</a:t>
            </a:r>
            <a:r>
              <a:rPr dirty="0" sz="3000" spc="-40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bột</a:t>
            </a:r>
            <a:r>
              <a:rPr dirty="0" sz="3000" spc="-50">
                <a:latin typeface="Arial"/>
                <a:cs typeface="Arial"/>
              </a:rPr>
              <a:t> </a:t>
            </a:r>
            <a:r>
              <a:rPr dirty="0" sz="3000" spc="-155">
                <a:latin typeface="Arial"/>
                <a:cs typeface="Arial"/>
              </a:rPr>
              <a:t>mỏng</a:t>
            </a:r>
            <a:r>
              <a:rPr dirty="0" sz="3000" spc="-30">
                <a:latin typeface="Arial"/>
                <a:cs typeface="Arial"/>
              </a:rPr>
              <a:t> </a:t>
            </a:r>
            <a:r>
              <a:rPr dirty="0" sz="3000" spc="-155">
                <a:latin typeface="Arial"/>
                <a:cs typeface="Arial"/>
              </a:rPr>
              <a:t>để</a:t>
            </a:r>
            <a:r>
              <a:rPr dirty="0" sz="3000" spc="-55">
                <a:latin typeface="Arial"/>
                <a:cs typeface="Arial"/>
              </a:rPr>
              <a:t> </a:t>
            </a:r>
            <a:r>
              <a:rPr dirty="0" sz="3000" spc="-245">
                <a:latin typeface="Arial"/>
                <a:cs typeface="Arial"/>
              </a:rPr>
              <a:t>chè</a:t>
            </a:r>
            <a:r>
              <a:rPr dirty="0" sz="3000" spc="35">
                <a:latin typeface="Arial"/>
                <a:cs typeface="Arial"/>
              </a:rPr>
              <a:t> </a:t>
            </a:r>
            <a:r>
              <a:rPr dirty="0" sz="3000" spc="-140">
                <a:latin typeface="Arial"/>
                <a:cs typeface="Arial"/>
              </a:rPr>
              <a:t>lam</a:t>
            </a:r>
            <a:r>
              <a:rPr dirty="0" sz="3000" spc="-50">
                <a:latin typeface="Arial"/>
                <a:cs typeface="Arial"/>
              </a:rPr>
              <a:t> </a:t>
            </a:r>
            <a:r>
              <a:rPr dirty="0" sz="3000" spc="-20">
                <a:latin typeface="Arial"/>
                <a:cs typeface="Arial"/>
              </a:rPr>
              <a:t>khô. </a:t>
            </a:r>
            <a:r>
              <a:rPr dirty="0" sz="3000" spc="-220">
                <a:latin typeface="Arial"/>
                <a:cs typeface="Arial"/>
              </a:rPr>
              <a:t>Ăn</a:t>
            </a:r>
            <a:r>
              <a:rPr dirty="0" sz="3000" spc="10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một</a:t>
            </a:r>
            <a:r>
              <a:rPr dirty="0" sz="3000" spc="-210">
                <a:latin typeface="Arial"/>
                <a:cs typeface="Arial"/>
              </a:rPr>
              <a:t> </a:t>
            </a:r>
            <a:r>
              <a:rPr dirty="0" sz="3000" spc="-130">
                <a:latin typeface="Arial"/>
                <a:cs typeface="Arial"/>
              </a:rPr>
              <a:t>miếng</a:t>
            </a:r>
            <a:r>
              <a:rPr dirty="0" sz="3000" spc="-80">
                <a:latin typeface="Arial"/>
                <a:cs typeface="Arial"/>
              </a:rPr>
              <a:t> </a:t>
            </a:r>
            <a:r>
              <a:rPr dirty="0" sz="3000" spc="-200">
                <a:latin typeface="Arial"/>
                <a:cs typeface="Arial"/>
              </a:rPr>
              <a:t>chè</a:t>
            </a:r>
            <a:r>
              <a:rPr dirty="0" sz="3000" spc="-10">
                <a:latin typeface="Arial"/>
                <a:cs typeface="Arial"/>
              </a:rPr>
              <a:t> </a:t>
            </a:r>
            <a:r>
              <a:rPr dirty="0" sz="3000" spc="-95">
                <a:latin typeface="Arial"/>
                <a:cs typeface="Arial"/>
              </a:rPr>
              <a:t>lam</a:t>
            </a:r>
            <a:r>
              <a:rPr dirty="0" sz="3000" spc="-114">
                <a:latin typeface="Arial"/>
                <a:cs typeface="Arial"/>
              </a:rPr>
              <a:t> </a:t>
            </a:r>
            <a:r>
              <a:rPr dirty="0" sz="3000" spc="-195">
                <a:latin typeface="Arial"/>
                <a:cs typeface="Arial"/>
              </a:rPr>
              <a:t>bà</a:t>
            </a:r>
            <a:r>
              <a:rPr dirty="0" sz="3000" spc="-15">
                <a:latin typeface="Arial"/>
                <a:cs typeface="Arial"/>
              </a:rPr>
              <a:t> </a:t>
            </a:r>
            <a:r>
              <a:rPr dirty="0" sz="3000" spc="-100">
                <a:latin typeface="Arial"/>
                <a:cs typeface="Arial"/>
              </a:rPr>
              <a:t>làm,</a:t>
            </a:r>
            <a:r>
              <a:rPr dirty="0" sz="3000" spc="-90">
                <a:latin typeface="Arial"/>
                <a:cs typeface="Arial"/>
              </a:rPr>
              <a:t> </a:t>
            </a:r>
            <a:r>
              <a:rPr dirty="0" sz="3000" spc="-229">
                <a:latin typeface="Arial"/>
                <a:cs typeface="Arial"/>
              </a:rPr>
              <a:t>cảm</a:t>
            </a:r>
            <a:r>
              <a:rPr dirty="0" sz="3000" spc="20">
                <a:latin typeface="Arial"/>
                <a:cs typeface="Arial"/>
              </a:rPr>
              <a:t> </a:t>
            </a:r>
            <a:r>
              <a:rPr dirty="0" sz="3000" spc="-135">
                <a:latin typeface="Arial"/>
                <a:cs typeface="Arial"/>
              </a:rPr>
              <a:t>nhận</a:t>
            </a:r>
            <a:r>
              <a:rPr dirty="0" sz="3000" spc="-50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vị</a:t>
            </a:r>
            <a:r>
              <a:rPr dirty="0" sz="3000" spc="-65">
                <a:latin typeface="Arial"/>
                <a:cs typeface="Arial"/>
              </a:rPr>
              <a:t> </a:t>
            </a:r>
            <a:r>
              <a:rPr dirty="0" sz="3000" spc="-120">
                <a:latin typeface="Arial"/>
                <a:cs typeface="Arial"/>
              </a:rPr>
              <a:t>dẻo,</a:t>
            </a:r>
            <a:r>
              <a:rPr dirty="0" sz="3000" spc="-60">
                <a:latin typeface="Arial"/>
                <a:cs typeface="Arial"/>
              </a:rPr>
              <a:t> </a:t>
            </a:r>
            <a:r>
              <a:rPr dirty="0" sz="3000" spc="-100">
                <a:latin typeface="Arial"/>
                <a:cs typeface="Arial"/>
              </a:rPr>
              <a:t>dai</a:t>
            </a:r>
            <a:r>
              <a:rPr dirty="0" sz="3000" spc="-65">
                <a:latin typeface="Arial"/>
                <a:cs typeface="Arial"/>
              </a:rPr>
              <a:t> </a:t>
            </a:r>
            <a:r>
              <a:rPr dirty="0" sz="3000" spc="-225">
                <a:latin typeface="Arial"/>
                <a:cs typeface="Arial"/>
              </a:rPr>
              <a:t>của</a:t>
            </a:r>
            <a:r>
              <a:rPr dirty="0" sz="3000" spc="15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bột</a:t>
            </a:r>
            <a:r>
              <a:rPr dirty="0" sz="3000" spc="-55">
                <a:latin typeface="Arial"/>
                <a:cs typeface="Arial"/>
              </a:rPr>
              <a:t> </a:t>
            </a:r>
            <a:r>
              <a:rPr dirty="0" sz="3000" spc="-125">
                <a:latin typeface="Arial"/>
                <a:cs typeface="Arial"/>
              </a:rPr>
              <a:t>nếp,</a:t>
            </a:r>
            <a:r>
              <a:rPr dirty="0" sz="3000" spc="-75">
                <a:latin typeface="Arial"/>
                <a:cs typeface="Arial"/>
              </a:rPr>
              <a:t> </a:t>
            </a:r>
            <a:r>
              <a:rPr dirty="0" sz="3000" spc="-25">
                <a:latin typeface="Arial"/>
                <a:cs typeface="Arial"/>
              </a:rPr>
              <a:t>vị </a:t>
            </a:r>
            <a:r>
              <a:rPr dirty="0" sz="3000">
                <a:latin typeface="Arial"/>
                <a:cs typeface="Arial"/>
              </a:rPr>
              <a:t>ngọt</a:t>
            </a:r>
            <a:r>
              <a:rPr dirty="0" sz="3000" spc="-35">
                <a:latin typeface="Arial"/>
                <a:cs typeface="Arial"/>
              </a:rPr>
              <a:t> </a:t>
            </a:r>
            <a:r>
              <a:rPr dirty="0" sz="3000" spc="-120">
                <a:latin typeface="Arial"/>
                <a:cs typeface="Arial"/>
              </a:rPr>
              <a:t>ngào</a:t>
            </a:r>
            <a:r>
              <a:rPr dirty="0" sz="3000" spc="-30">
                <a:latin typeface="Arial"/>
                <a:cs typeface="Arial"/>
              </a:rPr>
              <a:t> </a:t>
            </a:r>
            <a:r>
              <a:rPr dirty="0" sz="3000" spc="-80">
                <a:latin typeface="Arial"/>
                <a:cs typeface="Arial"/>
              </a:rPr>
              <a:t>của</a:t>
            </a:r>
            <a:r>
              <a:rPr dirty="0" sz="3000" spc="-35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mật,</a:t>
            </a:r>
            <a:r>
              <a:rPr dirty="0" sz="3000" spc="-35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một</a:t>
            </a:r>
            <a:r>
              <a:rPr dirty="0" sz="3000" spc="-40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chút</a:t>
            </a:r>
            <a:r>
              <a:rPr dirty="0" sz="3000" spc="-45">
                <a:latin typeface="Arial"/>
                <a:cs typeface="Arial"/>
              </a:rPr>
              <a:t> </a:t>
            </a:r>
            <a:r>
              <a:rPr dirty="0" sz="3000" spc="-140">
                <a:latin typeface="Arial"/>
                <a:cs typeface="Arial"/>
              </a:rPr>
              <a:t>cay</a:t>
            </a:r>
            <a:r>
              <a:rPr dirty="0" sz="3000" spc="-35">
                <a:latin typeface="Arial"/>
                <a:cs typeface="Arial"/>
              </a:rPr>
              <a:t> </a:t>
            </a:r>
            <a:r>
              <a:rPr dirty="0" sz="3000" spc="-155">
                <a:latin typeface="Arial"/>
                <a:cs typeface="Arial"/>
              </a:rPr>
              <a:t>cay</a:t>
            </a:r>
            <a:r>
              <a:rPr dirty="0" sz="3000" spc="-40">
                <a:latin typeface="Arial"/>
                <a:cs typeface="Arial"/>
              </a:rPr>
              <a:t> </a:t>
            </a:r>
            <a:r>
              <a:rPr dirty="0" sz="3000" spc="-80">
                <a:latin typeface="Arial"/>
                <a:cs typeface="Arial"/>
              </a:rPr>
              <a:t>của</a:t>
            </a:r>
            <a:r>
              <a:rPr dirty="0" sz="3000" spc="-30">
                <a:latin typeface="Arial"/>
                <a:cs typeface="Arial"/>
              </a:rPr>
              <a:t> </a:t>
            </a:r>
            <a:r>
              <a:rPr dirty="0" sz="3000" spc="-125">
                <a:latin typeface="Arial"/>
                <a:cs typeface="Arial"/>
              </a:rPr>
              <a:t>gừng,</a:t>
            </a:r>
            <a:r>
              <a:rPr dirty="0" sz="3000" spc="-30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một</a:t>
            </a:r>
            <a:r>
              <a:rPr dirty="0" sz="3000" spc="-45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chút</a:t>
            </a:r>
            <a:r>
              <a:rPr dirty="0" sz="3000" spc="-40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bùi</a:t>
            </a:r>
            <a:r>
              <a:rPr dirty="0" sz="3000" spc="-40">
                <a:latin typeface="Arial"/>
                <a:cs typeface="Arial"/>
              </a:rPr>
              <a:t> </a:t>
            </a:r>
            <a:r>
              <a:rPr dirty="0" sz="3000" spc="-25">
                <a:latin typeface="Arial"/>
                <a:cs typeface="Arial"/>
              </a:rPr>
              <a:t>bùi </a:t>
            </a:r>
            <a:r>
              <a:rPr dirty="0" sz="3000" spc="-200">
                <a:latin typeface="Arial"/>
                <a:cs typeface="Arial"/>
              </a:rPr>
              <a:t>của</a:t>
            </a:r>
            <a:r>
              <a:rPr dirty="0" sz="3000" spc="-155">
                <a:latin typeface="Arial"/>
                <a:cs typeface="Arial"/>
              </a:rPr>
              <a:t> </a:t>
            </a:r>
            <a:r>
              <a:rPr dirty="0" sz="3000" spc="-160">
                <a:latin typeface="Arial"/>
                <a:cs typeface="Arial"/>
              </a:rPr>
              <a:t>lạc</a:t>
            </a:r>
            <a:r>
              <a:rPr dirty="0" sz="3000" spc="-145">
                <a:latin typeface="Arial"/>
                <a:cs typeface="Arial"/>
              </a:rPr>
              <a:t> </a:t>
            </a:r>
            <a:r>
              <a:rPr dirty="0" sz="3000" spc="-175">
                <a:latin typeface="Arial"/>
                <a:cs typeface="Arial"/>
              </a:rPr>
              <a:t>mà</a:t>
            </a:r>
            <a:r>
              <a:rPr dirty="0" sz="3000" spc="-145">
                <a:latin typeface="Arial"/>
                <a:cs typeface="Arial"/>
              </a:rPr>
              <a:t> </a:t>
            </a:r>
            <a:r>
              <a:rPr dirty="0" sz="3000" spc="-100">
                <a:latin typeface="Arial"/>
                <a:cs typeface="Arial"/>
              </a:rPr>
              <a:t>thấy</a:t>
            </a:r>
            <a:r>
              <a:rPr dirty="0" sz="3000" spc="-135">
                <a:latin typeface="Arial"/>
                <a:cs typeface="Arial"/>
              </a:rPr>
              <a:t> </a:t>
            </a:r>
            <a:r>
              <a:rPr dirty="0" sz="3000" spc="-254">
                <a:latin typeface="Arial"/>
                <a:cs typeface="Arial"/>
              </a:rPr>
              <a:t>cả</a:t>
            </a:r>
            <a:r>
              <a:rPr dirty="0" sz="3000" spc="-160">
                <a:latin typeface="Arial"/>
                <a:cs typeface="Arial"/>
              </a:rPr>
              <a:t> </a:t>
            </a:r>
            <a:r>
              <a:rPr dirty="0" sz="3000" spc="-114">
                <a:latin typeface="Arial"/>
                <a:cs typeface="Arial"/>
              </a:rPr>
              <a:t>tháng</a:t>
            </a:r>
            <a:r>
              <a:rPr dirty="0" sz="3000" spc="-160">
                <a:latin typeface="Arial"/>
                <a:cs typeface="Arial"/>
              </a:rPr>
              <a:t> </a:t>
            </a:r>
            <a:r>
              <a:rPr dirty="0" sz="3000" spc="-254">
                <a:latin typeface="Arial"/>
                <a:cs typeface="Arial"/>
              </a:rPr>
              <a:t>Chạp</a:t>
            </a:r>
            <a:r>
              <a:rPr dirty="0" sz="3000" spc="-135">
                <a:latin typeface="Arial"/>
                <a:cs typeface="Arial"/>
              </a:rPr>
              <a:t> </a:t>
            </a:r>
            <a:r>
              <a:rPr dirty="0" sz="3000" spc="-175">
                <a:latin typeface="Arial"/>
                <a:cs typeface="Arial"/>
              </a:rPr>
              <a:t>xôn</a:t>
            </a:r>
            <a:r>
              <a:rPr dirty="0" sz="3000" spc="-125">
                <a:latin typeface="Arial"/>
                <a:cs typeface="Arial"/>
              </a:rPr>
              <a:t> </a:t>
            </a:r>
            <a:r>
              <a:rPr dirty="0" sz="3000" spc="-190">
                <a:latin typeface="Arial"/>
                <a:cs typeface="Arial"/>
              </a:rPr>
              <a:t>xao,</a:t>
            </a:r>
            <a:r>
              <a:rPr dirty="0" sz="3000" spc="-145">
                <a:latin typeface="Arial"/>
                <a:cs typeface="Arial"/>
              </a:rPr>
              <a:t> </a:t>
            </a:r>
            <a:r>
              <a:rPr dirty="0" sz="3000" spc="-10">
                <a:latin typeface="Arial"/>
                <a:cs typeface="Arial"/>
              </a:rPr>
              <a:t>rét</a:t>
            </a:r>
            <a:r>
              <a:rPr dirty="0" sz="3000" spc="-160">
                <a:latin typeface="Arial"/>
                <a:cs typeface="Arial"/>
              </a:rPr>
              <a:t> </a:t>
            </a:r>
            <a:r>
              <a:rPr dirty="0" sz="3000" spc="-140">
                <a:latin typeface="Arial"/>
                <a:cs typeface="Arial"/>
              </a:rPr>
              <a:t>bỗng</a:t>
            </a:r>
            <a:r>
              <a:rPr dirty="0" sz="3000" spc="-135">
                <a:latin typeface="Arial"/>
                <a:cs typeface="Arial"/>
              </a:rPr>
              <a:t> </a:t>
            </a:r>
            <a:r>
              <a:rPr dirty="0" sz="3000" spc="-65">
                <a:latin typeface="Arial"/>
                <a:cs typeface="Arial"/>
              </a:rPr>
              <a:t>dịu</a:t>
            </a:r>
            <a:r>
              <a:rPr dirty="0" sz="3000" spc="-135">
                <a:latin typeface="Arial"/>
                <a:cs typeface="Arial"/>
              </a:rPr>
              <a:t> </a:t>
            </a:r>
            <a:r>
              <a:rPr dirty="0" sz="3000" spc="-20">
                <a:latin typeface="Arial"/>
                <a:cs typeface="Arial"/>
              </a:rPr>
              <a:t>lại.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57911" y="336804"/>
            <a:ext cx="8481060" cy="931544"/>
            <a:chOff x="57911" y="336804"/>
            <a:chExt cx="8481060" cy="931544"/>
          </a:xfrm>
        </p:grpSpPr>
        <p:sp>
          <p:nvSpPr>
            <p:cNvPr id="8" name="object 8" descr=""/>
            <p:cNvSpPr/>
            <p:nvPr/>
          </p:nvSpPr>
          <p:spPr>
            <a:xfrm>
              <a:off x="76961" y="355854"/>
              <a:ext cx="2242185" cy="797560"/>
            </a:xfrm>
            <a:custGeom>
              <a:avLst/>
              <a:gdLst/>
              <a:ahLst/>
              <a:cxnLst/>
              <a:rect l="l" t="t" r="r" b="b"/>
              <a:pathLst>
                <a:path w="2242185" h="797560">
                  <a:moveTo>
                    <a:pt x="1843277" y="0"/>
                  </a:moveTo>
                  <a:lnTo>
                    <a:pt x="398526" y="0"/>
                  </a:lnTo>
                  <a:lnTo>
                    <a:pt x="352048" y="2681"/>
                  </a:lnTo>
                  <a:lnTo>
                    <a:pt x="307146" y="10525"/>
                  </a:lnTo>
                  <a:lnTo>
                    <a:pt x="264118" y="23234"/>
                  </a:lnTo>
                  <a:lnTo>
                    <a:pt x="223262" y="40508"/>
                  </a:lnTo>
                  <a:lnTo>
                    <a:pt x="184879" y="62047"/>
                  </a:lnTo>
                  <a:lnTo>
                    <a:pt x="149266" y="87554"/>
                  </a:lnTo>
                  <a:lnTo>
                    <a:pt x="116724" y="116728"/>
                  </a:lnTo>
                  <a:lnTo>
                    <a:pt x="87550" y="149272"/>
                  </a:lnTo>
                  <a:lnTo>
                    <a:pt x="62044" y="184884"/>
                  </a:lnTo>
                  <a:lnTo>
                    <a:pt x="40505" y="223268"/>
                  </a:lnTo>
                  <a:lnTo>
                    <a:pt x="23233" y="264123"/>
                  </a:lnTo>
                  <a:lnTo>
                    <a:pt x="10525" y="307150"/>
                  </a:lnTo>
                  <a:lnTo>
                    <a:pt x="2681" y="352051"/>
                  </a:lnTo>
                  <a:lnTo>
                    <a:pt x="0" y="398525"/>
                  </a:lnTo>
                  <a:lnTo>
                    <a:pt x="2681" y="445000"/>
                  </a:lnTo>
                  <a:lnTo>
                    <a:pt x="10525" y="489901"/>
                  </a:lnTo>
                  <a:lnTo>
                    <a:pt x="23233" y="532928"/>
                  </a:lnTo>
                  <a:lnTo>
                    <a:pt x="40505" y="573783"/>
                  </a:lnTo>
                  <a:lnTo>
                    <a:pt x="62044" y="612167"/>
                  </a:lnTo>
                  <a:lnTo>
                    <a:pt x="87550" y="647779"/>
                  </a:lnTo>
                  <a:lnTo>
                    <a:pt x="116724" y="680323"/>
                  </a:lnTo>
                  <a:lnTo>
                    <a:pt x="149266" y="709497"/>
                  </a:lnTo>
                  <a:lnTo>
                    <a:pt x="184879" y="735004"/>
                  </a:lnTo>
                  <a:lnTo>
                    <a:pt x="223262" y="756543"/>
                  </a:lnTo>
                  <a:lnTo>
                    <a:pt x="264118" y="773817"/>
                  </a:lnTo>
                  <a:lnTo>
                    <a:pt x="307146" y="786526"/>
                  </a:lnTo>
                  <a:lnTo>
                    <a:pt x="352048" y="794370"/>
                  </a:lnTo>
                  <a:lnTo>
                    <a:pt x="398526" y="797051"/>
                  </a:lnTo>
                  <a:lnTo>
                    <a:pt x="1843277" y="797051"/>
                  </a:lnTo>
                  <a:lnTo>
                    <a:pt x="1889752" y="794370"/>
                  </a:lnTo>
                  <a:lnTo>
                    <a:pt x="1934653" y="786526"/>
                  </a:lnTo>
                  <a:lnTo>
                    <a:pt x="1977680" y="773817"/>
                  </a:lnTo>
                  <a:lnTo>
                    <a:pt x="2018535" y="756543"/>
                  </a:lnTo>
                  <a:lnTo>
                    <a:pt x="2056919" y="735004"/>
                  </a:lnTo>
                  <a:lnTo>
                    <a:pt x="2092531" y="709497"/>
                  </a:lnTo>
                  <a:lnTo>
                    <a:pt x="2125075" y="680323"/>
                  </a:lnTo>
                  <a:lnTo>
                    <a:pt x="2154249" y="647779"/>
                  </a:lnTo>
                  <a:lnTo>
                    <a:pt x="2179756" y="612167"/>
                  </a:lnTo>
                  <a:lnTo>
                    <a:pt x="2201295" y="573783"/>
                  </a:lnTo>
                  <a:lnTo>
                    <a:pt x="2218569" y="532928"/>
                  </a:lnTo>
                  <a:lnTo>
                    <a:pt x="2231278" y="489901"/>
                  </a:lnTo>
                  <a:lnTo>
                    <a:pt x="2239122" y="445000"/>
                  </a:lnTo>
                  <a:lnTo>
                    <a:pt x="2241804" y="398525"/>
                  </a:lnTo>
                  <a:lnTo>
                    <a:pt x="2239122" y="352051"/>
                  </a:lnTo>
                  <a:lnTo>
                    <a:pt x="2231278" y="307150"/>
                  </a:lnTo>
                  <a:lnTo>
                    <a:pt x="2218569" y="264123"/>
                  </a:lnTo>
                  <a:lnTo>
                    <a:pt x="2201295" y="223268"/>
                  </a:lnTo>
                  <a:lnTo>
                    <a:pt x="2179756" y="184884"/>
                  </a:lnTo>
                  <a:lnTo>
                    <a:pt x="2154249" y="149272"/>
                  </a:lnTo>
                  <a:lnTo>
                    <a:pt x="2125075" y="116728"/>
                  </a:lnTo>
                  <a:lnTo>
                    <a:pt x="2092531" y="87554"/>
                  </a:lnTo>
                  <a:lnTo>
                    <a:pt x="2056919" y="62047"/>
                  </a:lnTo>
                  <a:lnTo>
                    <a:pt x="2018535" y="40508"/>
                  </a:lnTo>
                  <a:lnTo>
                    <a:pt x="1977680" y="23234"/>
                  </a:lnTo>
                  <a:lnTo>
                    <a:pt x="1934653" y="10525"/>
                  </a:lnTo>
                  <a:lnTo>
                    <a:pt x="1889752" y="2681"/>
                  </a:lnTo>
                  <a:lnTo>
                    <a:pt x="1843277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6961" y="355854"/>
              <a:ext cx="2242185" cy="797560"/>
            </a:xfrm>
            <a:custGeom>
              <a:avLst/>
              <a:gdLst/>
              <a:ahLst/>
              <a:cxnLst/>
              <a:rect l="l" t="t" r="r" b="b"/>
              <a:pathLst>
                <a:path w="2242185" h="797560">
                  <a:moveTo>
                    <a:pt x="0" y="398525"/>
                  </a:moveTo>
                  <a:lnTo>
                    <a:pt x="2681" y="352051"/>
                  </a:lnTo>
                  <a:lnTo>
                    <a:pt x="10525" y="307150"/>
                  </a:lnTo>
                  <a:lnTo>
                    <a:pt x="23233" y="264123"/>
                  </a:lnTo>
                  <a:lnTo>
                    <a:pt x="40505" y="223268"/>
                  </a:lnTo>
                  <a:lnTo>
                    <a:pt x="62044" y="184884"/>
                  </a:lnTo>
                  <a:lnTo>
                    <a:pt x="87550" y="149272"/>
                  </a:lnTo>
                  <a:lnTo>
                    <a:pt x="116724" y="116728"/>
                  </a:lnTo>
                  <a:lnTo>
                    <a:pt x="149266" y="87554"/>
                  </a:lnTo>
                  <a:lnTo>
                    <a:pt x="184879" y="62047"/>
                  </a:lnTo>
                  <a:lnTo>
                    <a:pt x="223262" y="40508"/>
                  </a:lnTo>
                  <a:lnTo>
                    <a:pt x="264118" y="23234"/>
                  </a:lnTo>
                  <a:lnTo>
                    <a:pt x="307146" y="10525"/>
                  </a:lnTo>
                  <a:lnTo>
                    <a:pt x="352048" y="2681"/>
                  </a:lnTo>
                  <a:lnTo>
                    <a:pt x="398526" y="0"/>
                  </a:lnTo>
                  <a:lnTo>
                    <a:pt x="1843277" y="0"/>
                  </a:lnTo>
                  <a:lnTo>
                    <a:pt x="1889752" y="2681"/>
                  </a:lnTo>
                  <a:lnTo>
                    <a:pt x="1934653" y="10525"/>
                  </a:lnTo>
                  <a:lnTo>
                    <a:pt x="1977680" y="23234"/>
                  </a:lnTo>
                  <a:lnTo>
                    <a:pt x="2018535" y="40508"/>
                  </a:lnTo>
                  <a:lnTo>
                    <a:pt x="2056919" y="62047"/>
                  </a:lnTo>
                  <a:lnTo>
                    <a:pt x="2092531" y="87554"/>
                  </a:lnTo>
                  <a:lnTo>
                    <a:pt x="2125075" y="116728"/>
                  </a:lnTo>
                  <a:lnTo>
                    <a:pt x="2154249" y="149272"/>
                  </a:lnTo>
                  <a:lnTo>
                    <a:pt x="2179756" y="184884"/>
                  </a:lnTo>
                  <a:lnTo>
                    <a:pt x="2201295" y="223268"/>
                  </a:lnTo>
                  <a:lnTo>
                    <a:pt x="2218569" y="264123"/>
                  </a:lnTo>
                  <a:lnTo>
                    <a:pt x="2231278" y="307150"/>
                  </a:lnTo>
                  <a:lnTo>
                    <a:pt x="2239122" y="352051"/>
                  </a:lnTo>
                  <a:lnTo>
                    <a:pt x="2241804" y="398525"/>
                  </a:lnTo>
                  <a:lnTo>
                    <a:pt x="2239122" y="445000"/>
                  </a:lnTo>
                  <a:lnTo>
                    <a:pt x="2231278" y="489901"/>
                  </a:lnTo>
                  <a:lnTo>
                    <a:pt x="2218569" y="532928"/>
                  </a:lnTo>
                  <a:lnTo>
                    <a:pt x="2201295" y="573783"/>
                  </a:lnTo>
                  <a:lnTo>
                    <a:pt x="2179756" y="612167"/>
                  </a:lnTo>
                  <a:lnTo>
                    <a:pt x="2154249" y="647779"/>
                  </a:lnTo>
                  <a:lnTo>
                    <a:pt x="2125075" y="680323"/>
                  </a:lnTo>
                  <a:lnTo>
                    <a:pt x="2092531" y="709497"/>
                  </a:lnTo>
                  <a:lnTo>
                    <a:pt x="2056919" y="735004"/>
                  </a:lnTo>
                  <a:lnTo>
                    <a:pt x="2018535" y="756543"/>
                  </a:lnTo>
                  <a:lnTo>
                    <a:pt x="1977680" y="773817"/>
                  </a:lnTo>
                  <a:lnTo>
                    <a:pt x="1934653" y="786526"/>
                  </a:lnTo>
                  <a:lnTo>
                    <a:pt x="1889752" y="794370"/>
                  </a:lnTo>
                  <a:lnTo>
                    <a:pt x="1843277" y="797051"/>
                  </a:lnTo>
                  <a:lnTo>
                    <a:pt x="398526" y="797051"/>
                  </a:lnTo>
                  <a:lnTo>
                    <a:pt x="352048" y="794370"/>
                  </a:lnTo>
                  <a:lnTo>
                    <a:pt x="307146" y="786526"/>
                  </a:lnTo>
                  <a:lnTo>
                    <a:pt x="264118" y="773817"/>
                  </a:lnTo>
                  <a:lnTo>
                    <a:pt x="223262" y="756543"/>
                  </a:lnTo>
                  <a:lnTo>
                    <a:pt x="184879" y="735004"/>
                  </a:lnTo>
                  <a:lnTo>
                    <a:pt x="149266" y="709497"/>
                  </a:lnTo>
                  <a:lnTo>
                    <a:pt x="116724" y="680323"/>
                  </a:lnTo>
                  <a:lnTo>
                    <a:pt x="87550" y="647779"/>
                  </a:lnTo>
                  <a:lnTo>
                    <a:pt x="62044" y="612167"/>
                  </a:lnTo>
                  <a:lnTo>
                    <a:pt x="40505" y="573783"/>
                  </a:lnTo>
                  <a:lnTo>
                    <a:pt x="23233" y="532928"/>
                  </a:lnTo>
                  <a:lnTo>
                    <a:pt x="10525" y="489901"/>
                  </a:lnTo>
                  <a:lnTo>
                    <a:pt x="2681" y="445000"/>
                  </a:lnTo>
                  <a:lnTo>
                    <a:pt x="0" y="398525"/>
                  </a:lnTo>
                  <a:close/>
                </a:path>
              </a:pathLst>
            </a:custGeom>
            <a:ln w="38099">
              <a:solidFill>
                <a:srgbClr val="FF006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392" y="603491"/>
              <a:ext cx="1459230" cy="40768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113" y="612140"/>
              <a:ext cx="1413027" cy="36156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9000" y="384048"/>
              <a:ext cx="5109972" cy="8839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24611" y="339852"/>
            <a:ext cx="11436350" cy="6172200"/>
            <a:chOff x="324611" y="339852"/>
            <a:chExt cx="11436350" cy="6172200"/>
          </a:xfrm>
        </p:grpSpPr>
        <p:sp>
          <p:nvSpPr>
            <p:cNvPr id="4" name="object 4" descr=""/>
            <p:cNvSpPr/>
            <p:nvPr/>
          </p:nvSpPr>
          <p:spPr>
            <a:xfrm>
              <a:off x="362711" y="377952"/>
              <a:ext cx="11360150" cy="6096000"/>
            </a:xfrm>
            <a:custGeom>
              <a:avLst/>
              <a:gdLst/>
              <a:ahLst/>
              <a:cxnLst/>
              <a:rect l="l" t="t" r="r" b="b"/>
              <a:pathLst>
                <a:path w="11360150" h="6096000">
                  <a:moveTo>
                    <a:pt x="10343896" y="0"/>
                  </a:moveTo>
                  <a:lnTo>
                    <a:pt x="1016000" y="0"/>
                  </a:lnTo>
                  <a:lnTo>
                    <a:pt x="968173" y="1105"/>
                  </a:lnTo>
                  <a:lnTo>
                    <a:pt x="920915" y="4391"/>
                  </a:lnTo>
                  <a:lnTo>
                    <a:pt x="874275" y="9807"/>
                  </a:lnTo>
                  <a:lnTo>
                    <a:pt x="828301" y="17304"/>
                  </a:lnTo>
                  <a:lnTo>
                    <a:pt x="783043" y="26835"/>
                  </a:lnTo>
                  <a:lnTo>
                    <a:pt x="738549" y="38349"/>
                  </a:lnTo>
                  <a:lnTo>
                    <a:pt x="694869" y="51799"/>
                  </a:lnTo>
                  <a:lnTo>
                    <a:pt x="652050" y="67136"/>
                  </a:lnTo>
                  <a:lnTo>
                    <a:pt x="610142" y="84310"/>
                  </a:lnTo>
                  <a:lnTo>
                    <a:pt x="569193" y="103273"/>
                  </a:lnTo>
                  <a:lnTo>
                    <a:pt x="529252" y="123976"/>
                  </a:lnTo>
                  <a:lnTo>
                    <a:pt x="490368" y="146371"/>
                  </a:lnTo>
                  <a:lnTo>
                    <a:pt x="452591" y="170408"/>
                  </a:lnTo>
                  <a:lnTo>
                    <a:pt x="415967" y="196039"/>
                  </a:lnTo>
                  <a:lnTo>
                    <a:pt x="380547" y="223214"/>
                  </a:lnTo>
                  <a:lnTo>
                    <a:pt x="346380" y="251886"/>
                  </a:lnTo>
                  <a:lnTo>
                    <a:pt x="313513" y="282005"/>
                  </a:lnTo>
                  <a:lnTo>
                    <a:pt x="281996" y="313523"/>
                  </a:lnTo>
                  <a:lnTo>
                    <a:pt x="251878" y="346390"/>
                  </a:lnTo>
                  <a:lnTo>
                    <a:pt x="223206" y="380558"/>
                  </a:lnTo>
                  <a:lnTo>
                    <a:pt x="196031" y="415978"/>
                  </a:lnTo>
                  <a:lnTo>
                    <a:pt x="170401" y="452602"/>
                  </a:lnTo>
                  <a:lnTo>
                    <a:pt x="146365" y="490380"/>
                  </a:lnTo>
                  <a:lnTo>
                    <a:pt x="123971" y="529263"/>
                  </a:lnTo>
                  <a:lnTo>
                    <a:pt x="103269" y="569204"/>
                  </a:lnTo>
                  <a:lnTo>
                    <a:pt x="84306" y="610152"/>
                  </a:lnTo>
                  <a:lnTo>
                    <a:pt x="67133" y="652060"/>
                  </a:lnTo>
                  <a:lnTo>
                    <a:pt x="51797" y="694878"/>
                  </a:lnTo>
                  <a:lnTo>
                    <a:pt x="38347" y="738558"/>
                  </a:lnTo>
                  <a:lnTo>
                    <a:pt x="26833" y="783051"/>
                  </a:lnTo>
                  <a:lnTo>
                    <a:pt x="17303" y="828308"/>
                  </a:lnTo>
                  <a:lnTo>
                    <a:pt x="9806" y="874280"/>
                  </a:lnTo>
                  <a:lnTo>
                    <a:pt x="4390" y="920918"/>
                  </a:lnTo>
                  <a:lnTo>
                    <a:pt x="1105" y="968175"/>
                  </a:lnTo>
                  <a:lnTo>
                    <a:pt x="0" y="1016000"/>
                  </a:lnTo>
                  <a:lnTo>
                    <a:pt x="0" y="5080000"/>
                  </a:lnTo>
                  <a:lnTo>
                    <a:pt x="1105" y="5127826"/>
                  </a:lnTo>
                  <a:lnTo>
                    <a:pt x="4390" y="5175084"/>
                  </a:lnTo>
                  <a:lnTo>
                    <a:pt x="9806" y="5221724"/>
                  </a:lnTo>
                  <a:lnTo>
                    <a:pt x="17303" y="5267698"/>
                  </a:lnTo>
                  <a:lnTo>
                    <a:pt x="26833" y="5312956"/>
                  </a:lnTo>
                  <a:lnTo>
                    <a:pt x="38347" y="5357450"/>
                  </a:lnTo>
                  <a:lnTo>
                    <a:pt x="51797" y="5401130"/>
                  </a:lnTo>
                  <a:lnTo>
                    <a:pt x="67133" y="5443949"/>
                  </a:lnTo>
                  <a:lnTo>
                    <a:pt x="84306" y="5485857"/>
                  </a:lnTo>
                  <a:lnTo>
                    <a:pt x="103269" y="5526806"/>
                  </a:lnTo>
                  <a:lnTo>
                    <a:pt x="123971" y="5566747"/>
                  </a:lnTo>
                  <a:lnTo>
                    <a:pt x="146365" y="5605631"/>
                  </a:lnTo>
                  <a:lnTo>
                    <a:pt x="170401" y="5643408"/>
                  </a:lnTo>
                  <a:lnTo>
                    <a:pt x="196031" y="5680032"/>
                  </a:lnTo>
                  <a:lnTo>
                    <a:pt x="223206" y="5715452"/>
                  </a:lnTo>
                  <a:lnTo>
                    <a:pt x="251878" y="5749619"/>
                  </a:lnTo>
                  <a:lnTo>
                    <a:pt x="281996" y="5782486"/>
                  </a:lnTo>
                  <a:lnTo>
                    <a:pt x="313513" y="5814003"/>
                  </a:lnTo>
                  <a:lnTo>
                    <a:pt x="346380" y="5844121"/>
                  </a:lnTo>
                  <a:lnTo>
                    <a:pt x="380547" y="5872793"/>
                  </a:lnTo>
                  <a:lnTo>
                    <a:pt x="415967" y="5899968"/>
                  </a:lnTo>
                  <a:lnTo>
                    <a:pt x="452591" y="5925598"/>
                  </a:lnTo>
                  <a:lnTo>
                    <a:pt x="490368" y="5949634"/>
                  </a:lnTo>
                  <a:lnTo>
                    <a:pt x="529252" y="5972028"/>
                  </a:lnTo>
                  <a:lnTo>
                    <a:pt x="569193" y="5992730"/>
                  </a:lnTo>
                  <a:lnTo>
                    <a:pt x="610142" y="6011693"/>
                  </a:lnTo>
                  <a:lnTo>
                    <a:pt x="652050" y="6028866"/>
                  </a:lnTo>
                  <a:lnTo>
                    <a:pt x="694869" y="6044202"/>
                  </a:lnTo>
                  <a:lnTo>
                    <a:pt x="738549" y="6057652"/>
                  </a:lnTo>
                  <a:lnTo>
                    <a:pt x="783043" y="6069166"/>
                  </a:lnTo>
                  <a:lnTo>
                    <a:pt x="828301" y="6078696"/>
                  </a:lnTo>
                  <a:lnTo>
                    <a:pt x="874275" y="6086193"/>
                  </a:lnTo>
                  <a:lnTo>
                    <a:pt x="920915" y="6091609"/>
                  </a:lnTo>
                  <a:lnTo>
                    <a:pt x="968173" y="6094894"/>
                  </a:lnTo>
                  <a:lnTo>
                    <a:pt x="1016000" y="6096000"/>
                  </a:lnTo>
                  <a:lnTo>
                    <a:pt x="10343896" y="6096000"/>
                  </a:lnTo>
                  <a:lnTo>
                    <a:pt x="10391720" y="6094894"/>
                  </a:lnTo>
                  <a:lnTo>
                    <a:pt x="10438977" y="6091609"/>
                  </a:lnTo>
                  <a:lnTo>
                    <a:pt x="10485615" y="6086193"/>
                  </a:lnTo>
                  <a:lnTo>
                    <a:pt x="10531587" y="6078696"/>
                  </a:lnTo>
                  <a:lnTo>
                    <a:pt x="10576844" y="6069166"/>
                  </a:lnTo>
                  <a:lnTo>
                    <a:pt x="10621337" y="6057652"/>
                  </a:lnTo>
                  <a:lnTo>
                    <a:pt x="10665017" y="6044202"/>
                  </a:lnTo>
                  <a:lnTo>
                    <a:pt x="10707835" y="6028866"/>
                  </a:lnTo>
                  <a:lnTo>
                    <a:pt x="10749743" y="6011693"/>
                  </a:lnTo>
                  <a:lnTo>
                    <a:pt x="10790691" y="5992730"/>
                  </a:lnTo>
                  <a:lnTo>
                    <a:pt x="10830632" y="5972028"/>
                  </a:lnTo>
                  <a:lnTo>
                    <a:pt x="10869515" y="5949634"/>
                  </a:lnTo>
                  <a:lnTo>
                    <a:pt x="10907293" y="5925598"/>
                  </a:lnTo>
                  <a:lnTo>
                    <a:pt x="10943917" y="5899968"/>
                  </a:lnTo>
                  <a:lnTo>
                    <a:pt x="10979337" y="5872793"/>
                  </a:lnTo>
                  <a:lnTo>
                    <a:pt x="11013505" y="5844121"/>
                  </a:lnTo>
                  <a:lnTo>
                    <a:pt x="11046372" y="5814003"/>
                  </a:lnTo>
                  <a:lnTo>
                    <a:pt x="11077890" y="5782486"/>
                  </a:lnTo>
                  <a:lnTo>
                    <a:pt x="11108009" y="5749619"/>
                  </a:lnTo>
                  <a:lnTo>
                    <a:pt x="11136681" y="5715452"/>
                  </a:lnTo>
                  <a:lnTo>
                    <a:pt x="11163856" y="5680032"/>
                  </a:lnTo>
                  <a:lnTo>
                    <a:pt x="11189487" y="5643408"/>
                  </a:lnTo>
                  <a:lnTo>
                    <a:pt x="11213524" y="5605631"/>
                  </a:lnTo>
                  <a:lnTo>
                    <a:pt x="11235919" y="5566747"/>
                  </a:lnTo>
                  <a:lnTo>
                    <a:pt x="11256622" y="5526806"/>
                  </a:lnTo>
                  <a:lnTo>
                    <a:pt x="11275585" y="5485857"/>
                  </a:lnTo>
                  <a:lnTo>
                    <a:pt x="11292759" y="5443949"/>
                  </a:lnTo>
                  <a:lnTo>
                    <a:pt x="11308096" y="5401130"/>
                  </a:lnTo>
                  <a:lnTo>
                    <a:pt x="11321546" y="5357450"/>
                  </a:lnTo>
                  <a:lnTo>
                    <a:pt x="11333060" y="5312956"/>
                  </a:lnTo>
                  <a:lnTo>
                    <a:pt x="11342591" y="5267698"/>
                  </a:lnTo>
                  <a:lnTo>
                    <a:pt x="11350088" y="5221724"/>
                  </a:lnTo>
                  <a:lnTo>
                    <a:pt x="11355504" y="5175084"/>
                  </a:lnTo>
                  <a:lnTo>
                    <a:pt x="11358790" y="5127826"/>
                  </a:lnTo>
                  <a:lnTo>
                    <a:pt x="11359896" y="5080000"/>
                  </a:lnTo>
                  <a:lnTo>
                    <a:pt x="11359896" y="1016000"/>
                  </a:lnTo>
                  <a:lnTo>
                    <a:pt x="11358790" y="968175"/>
                  </a:lnTo>
                  <a:lnTo>
                    <a:pt x="11355504" y="920918"/>
                  </a:lnTo>
                  <a:lnTo>
                    <a:pt x="11350088" y="874280"/>
                  </a:lnTo>
                  <a:lnTo>
                    <a:pt x="11342591" y="828308"/>
                  </a:lnTo>
                  <a:lnTo>
                    <a:pt x="11333060" y="783051"/>
                  </a:lnTo>
                  <a:lnTo>
                    <a:pt x="11321546" y="738558"/>
                  </a:lnTo>
                  <a:lnTo>
                    <a:pt x="11308096" y="694878"/>
                  </a:lnTo>
                  <a:lnTo>
                    <a:pt x="11292759" y="652060"/>
                  </a:lnTo>
                  <a:lnTo>
                    <a:pt x="11275585" y="610152"/>
                  </a:lnTo>
                  <a:lnTo>
                    <a:pt x="11256622" y="569204"/>
                  </a:lnTo>
                  <a:lnTo>
                    <a:pt x="11235919" y="529263"/>
                  </a:lnTo>
                  <a:lnTo>
                    <a:pt x="11213524" y="490380"/>
                  </a:lnTo>
                  <a:lnTo>
                    <a:pt x="11189487" y="452602"/>
                  </a:lnTo>
                  <a:lnTo>
                    <a:pt x="11163856" y="415978"/>
                  </a:lnTo>
                  <a:lnTo>
                    <a:pt x="11136681" y="380558"/>
                  </a:lnTo>
                  <a:lnTo>
                    <a:pt x="11108009" y="346390"/>
                  </a:lnTo>
                  <a:lnTo>
                    <a:pt x="11077890" y="313523"/>
                  </a:lnTo>
                  <a:lnTo>
                    <a:pt x="11046372" y="282005"/>
                  </a:lnTo>
                  <a:lnTo>
                    <a:pt x="11013505" y="251886"/>
                  </a:lnTo>
                  <a:lnTo>
                    <a:pt x="10979337" y="223214"/>
                  </a:lnTo>
                  <a:lnTo>
                    <a:pt x="10943917" y="196039"/>
                  </a:lnTo>
                  <a:lnTo>
                    <a:pt x="10907293" y="170408"/>
                  </a:lnTo>
                  <a:lnTo>
                    <a:pt x="10869515" y="146371"/>
                  </a:lnTo>
                  <a:lnTo>
                    <a:pt x="10830632" y="123976"/>
                  </a:lnTo>
                  <a:lnTo>
                    <a:pt x="10790691" y="103273"/>
                  </a:lnTo>
                  <a:lnTo>
                    <a:pt x="10749743" y="84310"/>
                  </a:lnTo>
                  <a:lnTo>
                    <a:pt x="10707835" y="67136"/>
                  </a:lnTo>
                  <a:lnTo>
                    <a:pt x="10665017" y="51799"/>
                  </a:lnTo>
                  <a:lnTo>
                    <a:pt x="10621337" y="38349"/>
                  </a:lnTo>
                  <a:lnTo>
                    <a:pt x="10576844" y="26835"/>
                  </a:lnTo>
                  <a:lnTo>
                    <a:pt x="10531587" y="17304"/>
                  </a:lnTo>
                  <a:lnTo>
                    <a:pt x="10485615" y="9807"/>
                  </a:lnTo>
                  <a:lnTo>
                    <a:pt x="10438977" y="4391"/>
                  </a:lnTo>
                  <a:lnTo>
                    <a:pt x="10391720" y="1105"/>
                  </a:lnTo>
                  <a:lnTo>
                    <a:pt x="103438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62711" y="377952"/>
              <a:ext cx="11360150" cy="6096000"/>
            </a:xfrm>
            <a:custGeom>
              <a:avLst/>
              <a:gdLst/>
              <a:ahLst/>
              <a:cxnLst/>
              <a:rect l="l" t="t" r="r" b="b"/>
              <a:pathLst>
                <a:path w="11360150" h="6096000">
                  <a:moveTo>
                    <a:pt x="0" y="1016000"/>
                  </a:moveTo>
                  <a:lnTo>
                    <a:pt x="1105" y="968175"/>
                  </a:lnTo>
                  <a:lnTo>
                    <a:pt x="4390" y="920918"/>
                  </a:lnTo>
                  <a:lnTo>
                    <a:pt x="9806" y="874280"/>
                  </a:lnTo>
                  <a:lnTo>
                    <a:pt x="17303" y="828308"/>
                  </a:lnTo>
                  <a:lnTo>
                    <a:pt x="26833" y="783051"/>
                  </a:lnTo>
                  <a:lnTo>
                    <a:pt x="38347" y="738558"/>
                  </a:lnTo>
                  <a:lnTo>
                    <a:pt x="51797" y="694878"/>
                  </a:lnTo>
                  <a:lnTo>
                    <a:pt x="67133" y="652060"/>
                  </a:lnTo>
                  <a:lnTo>
                    <a:pt x="84306" y="610152"/>
                  </a:lnTo>
                  <a:lnTo>
                    <a:pt x="103269" y="569204"/>
                  </a:lnTo>
                  <a:lnTo>
                    <a:pt x="123971" y="529263"/>
                  </a:lnTo>
                  <a:lnTo>
                    <a:pt x="146365" y="490380"/>
                  </a:lnTo>
                  <a:lnTo>
                    <a:pt x="170401" y="452602"/>
                  </a:lnTo>
                  <a:lnTo>
                    <a:pt x="196031" y="415978"/>
                  </a:lnTo>
                  <a:lnTo>
                    <a:pt x="223206" y="380558"/>
                  </a:lnTo>
                  <a:lnTo>
                    <a:pt x="251878" y="346390"/>
                  </a:lnTo>
                  <a:lnTo>
                    <a:pt x="281996" y="313523"/>
                  </a:lnTo>
                  <a:lnTo>
                    <a:pt x="313513" y="282005"/>
                  </a:lnTo>
                  <a:lnTo>
                    <a:pt x="346380" y="251886"/>
                  </a:lnTo>
                  <a:lnTo>
                    <a:pt x="380547" y="223214"/>
                  </a:lnTo>
                  <a:lnTo>
                    <a:pt x="415967" y="196039"/>
                  </a:lnTo>
                  <a:lnTo>
                    <a:pt x="452591" y="170408"/>
                  </a:lnTo>
                  <a:lnTo>
                    <a:pt x="490368" y="146371"/>
                  </a:lnTo>
                  <a:lnTo>
                    <a:pt x="529252" y="123976"/>
                  </a:lnTo>
                  <a:lnTo>
                    <a:pt x="569193" y="103273"/>
                  </a:lnTo>
                  <a:lnTo>
                    <a:pt x="610142" y="84310"/>
                  </a:lnTo>
                  <a:lnTo>
                    <a:pt x="652050" y="67136"/>
                  </a:lnTo>
                  <a:lnTo>
                    <a:pt x="694869" y="51799"/>
                  </a:lnTo>
                  <a:lnTo>
                    <a:pt x="738549" y="38349"/>
                  </a:lnTo>
                  <a:lnTo>
                    <a:pt x="783043" y="26835"/>
                  </a:lnTo>
                  <a:lnTo>
                    <a:pt x="828301" y="17304"/>
                  </a:lnTo>
                  <a:lnTo>
                    <a:pt x="874275" y="9807"/>
                  </a:lnTo>
                  <a:lnTo>
                    <a:pt x="920915" y="4391"/>
                  </a:lnTo>
                  <a:lnTo>
                    <a:pt x="968173" y="1105"/>
                  </a:lnTo>
                  <a:lnTo>
                    <a:pt x="1016000" y="0"/>
                  </a:lnTo>
                  <a:lnTo>
                    <a:pt x="10343896" y="0"/>
                  </a:lnTo>
                  <a:lnTo>
                    <a:pt x="10391720" y="1105"/>
                  </a:lnTo>
                  <a:lnTo>
                    <a:pt x="10438977" y="4391"/>
                  </a:lnTo>
                  <a:lnTo>
                    <a:pt x="10485615" y="9807"/>
                  </a:lnTo>
                  <a:lnTo>
                    <a:pt x="10531587" y="17304"/>
                  </a:lnTo>
                  <a:lnTo>
                    <a:pt x="10576844" y="26835"/>
                  </a:lnTo>
                  <a:lnTo>
                    <a:pt x="10621337" y="38349"/>
                  </a:lnTo>
                  <a:lnTo>
                    <a:pt x="10665017" y="51799"/>
                  </a:lnTo>
                  <a:lnTo>
                    <a:pt x="10707835" y="67136"/>
                  </a:lnTo>
                  <a:lnTo>
                    <a:pt x="10749743" y="84310"/>
                  </a:lnTo>
                  <a:lnTo>
                    <a:pt x="10790691" y="103273"/>
                  </a:lnTo>
                  <a:lnTo>
                    <a:pt x="10830632" y="123976"/>
                  </a:lnTo>
                  <a:lnTo>
                    <a:pt x="10869515" y="146371"/>
                  </a:lnTo>
                  <a:lnTo>
                    <a:pt x="10907293" y="170408"/>
                  </a:lnTo>
                  <a:lnTo>
                    <a:pt x="10943917" y="196039"/>
                  </a:lnTo>
                  <a:lnTo>
                    <a:pt x="10979337" y="223214"/>
                  </a:lnTo>
                  <a:lnTo>
                    <a:pt x="11013505" y="251886"/>
                  </a:lnTo>
                  <a:lnTo>
                    <a:pt x="11046372" y="282005"/>
                  </a:lnTo>
                  <a:lnTo>
                    <a:pt x="11077890" y="313523"/>
                  </a:lnTo>
                  <a:lnTo>
                    <a:pt x="11108009" y="346390"/>
                  </a:lnTo>
                  <a:lnTo>
                    <a:pt x="11136681" y="380558"/>
                  </a:lnTo>
                  <a:lnTo>
                    <a:pt x="11163856" y="415978"/>
                  </a:lnTo>
                  <a:lnTo>
                    <a:pt x="11189487" y="452602"/>
                  </a:lnTo>
                  <a:lnTo>
                    <a:pt x="11213524" y="490380"/>
                  </a:lnTo>
                  <a:lnTo>
                    <a:pt x="11235919" y="529263"/>
                  </a:lnTo>
                  <a:lnTo>
                    <a:pt x="11256622" y="569204"/>
                  </a:lnTo>
                  <a:lnTo>
                    <a:pt x="11275585" y="610152"/>
                  </a:lnTo>
                  <a:lnTo>
                    <a:pt x="11292759" y="652060"/>
                  </a:lnTo>
                  <a:lnTo>
                    <a:pt x="11308096" y="694878"/>
                  </a:lnTo>
                  <a:lnTo>
                    <a:pt x="11321546" y="738558"/>
                  </a:lnTo>
                  <a:lnTo>
                    <a:pt x="11333060" y="783051"/>
                  </a:lnTo>
                  <a:lnTo>
                    <a:pt x="11342591" y="828308"/>
                  </a:lnTo>
                  <a:lnTo>
                    <a:pt x="11350088" y="874280"/>
                  </a:lnTo>
                  <a:lnTo>
                    <a:pt x="11355504" y="920918"/>
                  </a:lnTo>
                  <a:lnTo>
                    <a:pt x="11358790" y="968175"/>
                  </a:lnTo>
                  <a:lnTo>
                    <a:pt x="11359896" y="1016000"/>
                  </a:lnTo>
                  <a:lnTo>
                    <a:pt x="11359896" y="5080000"/>
                  </a:lnTo>
                  <a:lnTo>
                    <a:pt x="11358790" y="5127826"/>
                  </a:lnTo>
                  <a:lnTo>
                    <a:pt x="11355504" y="5175084"/>
                  </a:lnTo>
                  <a:lnTo>
                    <a:pt x="11350088" y="5221724"/>
                  </a:lnTo>
                  <a:lnTo>
                    <a:pt x="11342591" y="5267698"/>
                  </a:lnTo>
                  <a:lnTo>
                    <a:pt x="11333060" y="5312956"/>
                  </a:lnTo>
                  <a:lnTo>
                    <a:pt x="11321546" y="5357450"/>
                  </a:lnTo>
                  <a:lnTo>
                    <a:pt x="11308096" y="5401130"/>
                  </a:lnTo>
                  <a:lnTo>
                    <a:pt x="11292759" y="5443949"/>
                  </a:lnTo>
                  <a:lnTo>
                    <a:pt x="11275585" y="5485857"/>
                  </a:lnTo>
                  <a:lnTo>
                    <a:pt x="11256622" y="5526806"/>
                  </a:lnTo>
                  <a:lnTo>
                    <a:pt x="11235919" y="5566747"/>
                  </a:lnTo>
                  <a:lnTo>
                    <a:pt x="11213524" y="5605631"/>
                  </a:lnTo>
                  <a:lnTo>
                    <a:pt x="11189487" y="5643408"/>
                  </a:lnTo>
                  <a:lnTo>
                    <a:pt x="11163856" y="5680032"/>
                  </a:lnTo>
                  <a:lnTo>
                    <a:pt x="11136681" y="5715452"/>
                  </a:lnTo>
                  <a:lnTo>
                    <a:pt x="11108009" y="5749619"/>
                  </a:lnTo>
                  <a:lnTo>
                    <a:pt x="11077890" y="5782486"/>
                  </a:lnTo>
                  <a:lnTo>
                    <a:pt x="11046372" y="5814003"/>
                  </a:lnTo>
                  <a:lnTo>
                    <a:pt x="11013505" y="5844121"/>
                  </a:lnTo>
                  <a:lnTo>
                    <a:pt x="10979337" y="5872793"/>
                  </a:lnTo>
                  <a:lnTo>
                    <a:pt x="10943917" y="5899968"/>
                  </a:lnTo>
                  <a:lnTo>
                    <a:pt x="10907293" y="5925598"/>
                  </a:lnTo>
                  <a:lnTo>
                    <a:pt x="10869515" y="5949634"/>
                  </a:lnTo>
                  <a:lnTo>
                    <a:pt x="10830632" y="5972028"/>
                  </a:lnTo>
                  <a:lnTo>
                    <a:pt x="10790691" y="5992730"/>
                  </a:lnTo>
                  <a:lnTo>
                    <a:pt x="10749743" y="6011693"/>
                  </a:lnTo>
                  <a:lnTo>
                    <a:pt x="10707835" y="6028866"/>
                  </a:lnTo>
                  <a:lnTo>
                    <a:pt x="10665017" y="6044202"/>
                  </a:lnTo>
                  <a:lnTo>
                    <a:pt x="10621337" y="6057652"/>
                  </a:lnTo>
                  <a:lnTo>
                    <a:pt x="10576844" y="6069166"/>
                  </a:lnTo>
                  <a:lnTo>
                    <a:pt x="10531587" y="6078696"/>
                  </a:lnTo>
                  <a:lnTo>
                    <a:pt x="10485615" y="6086193"/>
                  </a:lnTo>
                  <a:lnTo>
                    <a:pt x="10438977" y="6091609"/>
                  </a:lnTo>
                  <a:lnTo>
                    <a:pt x="10391720" y="6094894"/>
                  </a:lnTo>
                  <a:lnTo>
                    <a:pt x="10343896" y="6096000"/>
                  </a:lnTo>
                  <a:lnTo>
                    <a:pt x="1016000" y="6096000"/>
                  </a:lnTo>
                  <a:lnTo>
                    <a:pt x="968173" y="6094894"/>
                  </a:lnTo>
                  <a:lnTo>
                    <a:pt x="920915" y="6091609"/>
                  </a:lnTo>
                  <a:lnTo>
                    <a:pt x="874275" y="6086193"/>
                  </a:lnTo>
                  <a:lnTo>
                    <a:pt x="828301" y="6078696"/>
                  </a:lnTo>
                  <a:lnTo>
                    <a:pt x="783043" y="6069166"/>
                  </a:lnTo>
                  <a:lnTo>
                    <a:pt x="738549" y="6057652"/>
                  </a:lnTo>
                  <a:lnTo>
                    <a:pt x="694869" y="6044202"/>
                  </a:lnTo>
                  <a:lnTo>
                    <a:pt x="652050" y="6028866"/>
                  </a:lnTo>
                  <a:lnTo>
                    <a:pt x="610142" y="6011693"/>
                  </a:lnTo>
                  <a:lnTo>
                    <a:pt x="569193" y="5992730"/>
                  </a:lnTo>
                  <a:lnTo>
                    <a:pt x="529252" y="5972028"/>
                  </a:lnTo>
                  <a:lnTo>
                    <a:pt x="490368" y="5949634"/>
                  </a:lnTo>
                  <a:lnTo>
                    <a:pt x="452591" y="5925598"/>
                  </a:lnTo>
                  <a:lnTo>
                    <a:pt x="415967" y="5899968"/>
                  </a:lnTo>
                  <a:lnTo>
                    <a:pt x="380547" y="5872793"/>
                  </a:lnTo>
                  <a:lnTo>
                    <a:pt x="346380" y="5844121"/>
                  </a:lnTo>
                  <a:lnTo>
                    <a:pt x="313513" y="5814003"/>
                  </a:lnTo>
                  <a:lnTo>
                    <a:pt x="281996" y="5782486"/>
                  </a:lnTo>
                  <a:lnTo>
                    <a:pt x="251878" y="5749619"/>
                  </a:lnTo>
                  <a:lnTo>
                    <a:pt x="223206" y="5715452"/>
                  </a:lnTo>
                  <a:lnTo>
                    <a:pt x="196031" y="5680032"/>
                  </a:lnTo>
                  <a:lnTo>
                    <a:pt x="170401" y="5643408"/>
                  </a:lnTo>
                  <a:lnTo>
                    <a:pt x="146365" y="5605631"/>
                  </a:lnTo>
                  <a:lnTo>
                    <a:pt x="123971" y="5566747"/>
                  </a:lnTo>
                  <a:lnTo>
                    <a:pt x="103269" y="5526806"/>
                  </a:lnTo>
                  <a:lnTo>
                    <a:pt x="84306" y="5485857"/>
                  </a:lnTo>
                  <a:lnTo>
                    <a:pt x="67133" y="5443949"/>
                  </a:lnTo>
                  <a:lnTo>
                    <a:pt x="51797" y="5401130"/>
                  </a:lnTo>
                  <a:lnTo>
                    <a:pt x="38347" y="5357450"/>
                  </a:lnTo>
                  <a:lnTo>
                    <a:pt x="26833" y="5312956"/>
                  </a:lnTo>
                  <a:lnTo>
                    <a:pt x="17303" y="5267698"/>
                  </a:lnTo>
                  <a:lnTo>
                    <a:pt x="9806" y="5221724"/>
                  </a:lnTo>
                  <a:lnTo>
                    <a:pt x="4390" y="5175084"/>
                  </a:lnTo>
                  <a:lnTo>
                    <a:pt x="1105" y="5127826"/>
                  </a:lnTo>
                  <a:lnTo>
                    <a:pt x="0" y="5080000"/>
                  </a:lnTo>
                  <a:lnTo>
                    <a:pt x="0" y="1016000"/>
                  </a:lnTo>
                  <a:close/>
                </a:path>
              </a:pathLst>
            </a:custGeom>
            <a:ln w="76200">
              <a:solidFill>
                <a:srgbClr val="F74F6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781608" y="1478407"/>
            <a:ext cx="10535285" cy="39281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 indent="914400">
              <a:lnSpc>
                <a:spcPct val="100000"/>
              </a:lnSpc>
              <a:spcBef>
                <a:spcPts val="105"/>
              </a:spcBef>
            </a:pPr>
            <a:r>
              <a:rPr dirty="0" sz="3200" spc="-85">
                <a:latin typeface="Arial"/>
                <a:cs typeface="Arial"/>
              </a:rPr>
              <a:t>Mùa</a:t>
            </a:r>
            <a:r>
              <a:rPr dirty="0" sz="3200" spc="-140">
                <a:latin typeface="Arial"/>
                <a:cs typeface="Arial"/>
              </a:rPr>
              <a:t> </a:t>
            </a:r>
            <a:r>
              <a:rPr dirty="0" sz="3200" spc="-120">
                <a:latin typeface="Arial"/>
                <a:cs typeface="Arial"/>
              </a:rPr>
              <a:t>đông</a:t>
            </a:r>
            <a:r>
              <a:rPr dirty="0" sz="3200" spc="-100">
                <a:latin typeface="Arial"/>
                <a:cs typeface="Arial"/>
              </a:rPr>
              <a:t> </a:t>
            </a:r>
            <a:r>
              <a:rPr dirty="0" sz="3200" spc="-60">
                <a:latin typeface="Arial"/>
                <a:cs typeface="Arial"/>
              </a:rPr>
              <a:t>ngọt</a:t>
            </a:r>
            <a:r>
              <a:rPr dirty="0" sz="3200" spc="-165">
                <a:latin typeface="Arial"/>
                <a:cs typeface="Arial"/>
              </a:rPr>
              <a:t> </a:t>
            </a:r>
            <a:r>
              <a:rPr dirty="0" sz="3200" spc="-185">
                <a:latin typeface="Arial"/>
                <a:cs typeface="Arial"/>
              </a:rPr>
              <a:t>chè</a:t>
            </a:r>
            <a:r>
              <a:rPr dirty="0" sz="3200" spc="-35">
                <a:latin typeface="Arial"/>
                <a:cs typeface="Arial"/>
              </a:rPr>
              <a:t> </a:t>
            </a:r>
            <a:r>
              <a:rPr dirty="0" sz="3200" spc="-95">
                <a:latin typeface="Arial"/>
                <a:cs typeface="Arial"/>
              </a:rPr>
              <a:t>lam,</a:t>
            </a:r>
            <a:r>
              <a:rPr dirty="0" sz="3200" spc="-120">
                <a:latin typeface="Arial"/>
                <a:cs typeface="Arial"/>
              </a:rPr>
              <a:t> </a:t>
            </a:r>
            <a:r>
              <a:rPr dirty="0" sz="3200" spc="-60">
                <a:latin typeface="Arial"/>
                <a:cs typeface="Arial"/>
              </a:rPr>
              <a:t>ngọt</a:t>
            </a:r>
            <a:r>
              <a:rPr dirty="0" sz="3200" spc="-105">
                <a:latin typeface="Arial"/>
                <a:cs typeface="Arial"/>
              </a:rPr>
              <a:t> </a:t>
            </a:r>
            <a:r>
              <a:rPr dirty="0" sz="3200" spc="-114">
                <a:latin typeface="Arial"/>
                <a:cs typeface="Arial"/>
              </a:rPr>
              <a:t>khoai</a:t>
            </a:r>
            <a:r>
              <a:rPr dirty="0" sz="3200" spc="-105">
                <a:latin typeface="Arial"/>
                <a:cs typeface="Arial"/>
              </a:rPr>
              <a:t> </a:t>
            </a:r>
            <a:r>
              <a:rPr dirty="0" sz="3200" spc="-150">
                <a:latin typeface="Arial"/>
                <a:cs typeface="Arial"/>
              </a:rPr>
              <a:t>lang</a:t>
            </a:r>
            <a:r>
              <a:rPr dirty="0" sz="3200" spc="-75">
                <a:latin typeface="Arial"/>
                <a:cs typeface="Arial"/>
              </a:rPr>
              <a:t> </a:t>
            </a:r>
            <a:r>
              <a:rPr dirty="0" sz="3200" spc="-175">
                <a:latin typeface="Arial"/>
                <a:cs typeface="Arial"/>
              </a:rPr>
              <a:t>nướng,</a:t>
            </a:r>
            <a:r>
              <a:rPr dirty="0" sz="3200" spc="-45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mặt</a:t>
            </a:r>
            <a:r>
              <a:rPr dirty="0" sz="3200" spc="-95">
                <a:latin typeface="Arial"/>
                <a:cs typeface="Arial"/>
              </a:rPr>
              <a:t> </a:t>
            </a:r>
            <a:r>
              <a:rPr dirty="0" sz="3200" spc="-25">
                <a:latin typeface="Arial"/>
                <a:cs typeface="Arial"/>
              </a:rPr>
              <a:t>đứa </a:t>
            </a:r>
            <a:r>
              <a:rPr dirty="0" sz="3200" spc="-145">
                <a:latin typeface="Arial"/>
                <a:cs typeface="Arial"/>
              </a:rPr>
              <a:t>nào</a:t>
            </a:r>
            <a:r>
              <a:rPr dirty="0" sz="3200" spc="-80">
                <a:latin typeface="Arial"/>
                <a:cs typeface="Arial"/>
              </a:rPr>
              <a:t> </a:t>
            </a:r>
            <a:r>
              <a:rPr dirty="0" sz="3200" spc="-185">
                <a:latin typeface="Arial"/>
                <a:cs typeface="Arial"/>
              </a:rPr>
              <a:t>cũng</a:t>
            </a:r>
            <a:r>
              <a:rPr dirty="0" sz="3200" spc="-35">
                <a:latin typeface="Arial"/>
                <a:cs typeface="Arial"/>
              </a:rPr>
              <a:t> </a:t>
            </a:r>
            <a:r>
              <a:rPr dirty="0" sz="3200" spc="-50">
                <a:latin typeface="Arial"/>
                <a:cs typeface="Arial"/>
              </a:rPr>
              <a:t>lem</a:t>
            </a:r>
            <a:r>
              <a:rPr dirty="0" sz="3200" spc="-175">
                <a:latin typeface="Arial"/>
                <a:cs typeface="Arial"/>
              </a:rPr>
              <a:t> </a:t>
            </a:r>
            <a:r>
              <a:rPr dirty="0" sz="3200" spc="-110">
                <a:latin typeface="Arial"/>
                <a:cs typeface="Arial"/>
              </a:rPr>
              <a:t>nhem </a:t>
            </a:r>
            <a:r>
              <a:rPr dirty="0" sz="3200" spc="-125">
                <a:latin typeface="Arial"/>
                <a:cs typeface="Arial"/>
              </a:rPr>
              <a:t>như</a:t>
            </a:r>
            <a:r>
              <a:rPr dirty="0" sz="3200" spc="-95">
                <a:latin typeface="Arial"/>
                <a:cs typeface="Arial"/>
              </a:rPr>
              <a:t> </a:t>
            </a:r>
            <a:r>
              <a:rPr dirty="0" sz="3200" spc="-175">
                <a:latin typeface="Arial"/>
                <a:cs typeface="Arial"/>
              </a:rPr>
              <a:t>mọc</a:t>
            </a:r>
            <a:r>
              <a:rPr dirty="0" sz="3200" spc="-50">
                <a:latin typeface="Arial"/>
                <a:cs typeface="Arial"/>
              </a:rPr>
              <a:t> </a:t>
            </a:r>
            <a:r>
              <a:rPr dirty="0" sz="3200" spc="-120">
                <a:latin typeface="Arial"/>
                <a:cs typeface="Arial"/>
              </a:rPr>
              <a:t>râu</a:t>
            </a:r>
            <a:r>
              <a:rPr dirty="0" sz="3200" spc="-100">
                <a:latin typeface="Arial"/>
                <a:cs typeface="Arial"/>
              </a:rPr>
              <a:t> </a:t>
            </a:r>
            <a:r>
              <a:rPr dirty="0" sz="3200" spc="-125">
                <a:latin typeface="Arial"/>
                <a:cs typeface="Arial"/>
              </a:rPr>
              <a:t>mèo,</a:t>
            </a:r>
            <a:r>
              <a:rPr dirty="0" sz="3200" spc="-95">
                <a:latin typeface="Arial"/>
                <a:cs typeface="Arial"/>
              </a:rPr>
              <a:t> </a:t>
            </a:r>
            <a:r>
              <a:rPr dirty="0" sz="3200" spc="-65">
                <a:latin typeface="Arial"/>
                <a:cs typeface="Arial"/>
              </a:rPr>
              <a:t>tiếng</a:t>
            </a:r>
            <a:r>
              <a:rPr dirty="0" sz="3200" spc="-75">
                <a:latin typeface="Arial"/>
                <a:cs typeface="Arial"/>
              </a:rPr>
              <a:t> </a:t>
            </a:r>
            <a:r>
              <a:rPr dirty="0" sz="3200" spc="-200">
                <a:latin typeface="Arial"/>
                <a:cs typeface="Arial"/>
              </a:rPr>
              <a:t>cười</a:t>
            </a:r>
            <a:r>
              <a:rPr dirty="0" sz="3200" spc="-20">
                <a:latin typeface="Arial"/>
                <a:cs typeface="Arial"/>
              </a:rPr>
              <a:t> </a:t>
            </a:r>
            <a:r>
              <a:rPr dirty="0" sz="3200" spc="-100">
                <a:latin typeface="Arial"/>
                <a:cs typeface="Arial"/>
              </a:rPr>
              <a:t>giòn</a:t>
            </a:r>
            <a:r>
              <a:rPr dirty="0" sz="3200" spc="-65">
                <a:latin typeface="Arial"/>
                <a:cs typeface="Arial"/>
              </a:rPr>
              <a:t> </a:t>
            </a:r>
            <a:r>
              <a:rPr dirty="0" sz="3200" spc="-290">
                <a:latin typeface="Arial"/>
                <a:cs typeface="Arial"/>
              </a:rPr>
              <a:t>vỡ</a:t>
            </a:r>
            <a:r>
              <a:rPr dirty="0" sz="3200" spc="70">
                <a:latin typeface="Arial"/>
                <a:cs typeface="Arial"/>
              </a:rPr>
              <a:t> </a:t>
            </a:r>
            <a:r>
              <a:rPr dirty="0" sz="3200" spc="-120">
                <a:latin typeface="Arial"/>
                <a:cs typeface="Arial"/>
              </a:rPr>
              <a:t>vang </a:t>
            </a:r>
            <a:r>
              <a:rPr dirty="0" sz="3200" spc="-434">
                <a:latin typeface="Arial"/>
                <a:cs typeface="Arial"/>
              </a:rPr>
              <a:t>cả</a:t>
            </a:r>
            <a:r>
              <a:rPr dirty="0" sz="3200" spc="210">
                <a:latin typeface="Arial"/>
                <a:cs typeface="Arial"/>
              </a:rPr>
              <a:t> </a:t>
            </a:r>
            <a:r>
              <a:rPr dirty="0" sz="3200" spc="-210">
                <a:latin typeface="Arial"/>
                <a:cs typeface="Arial"/>
              </a:rPr>
              <a:t>cánh</a:t>
            </a:r>
            <a:r>
              <a:rPr dirty="0" sz="3200" spc="-10">
                <a:latin typeface="Arial"/>
                <a:cs typeface="Arial"/>
              </a:rPr>
              <a:t> </a:t>
            </a:r>
            <a:r>
              <a:rPr dirty="0" sz="3200" spc="-125">
                <a:latin typeface="Arial"/>
                <a:cs typeface="Arial"/>
              </a:rPr>
              <a:t>đồng.</a:t>
            </a:r>
            <a:r>
              <a:rPr dirty="0" sz="3200" spc="-100">
                <a:latin typeface="Arial"/>
                <a:cs typeface="Arial"/>
              </a:rPr>
              <a:t> </a:t>
            </a:r>
            <a:r>
              <a:rPr dirty="0" sz="3200" spc="-229">
                <a:latin typeface="Arial"/>
                <a:cs typeface="Arial"/>
              </a:rPr>
              <a:t>Người</a:t>
            </a:r>
            <a:r>
              <a:rPr dirty="0" sz="3200" spc="10">
                <a:latin typeface="Arial"/>
                <a:cs typeface="Arial"/>
              </a:rPr>
              <a:t> </a:t>
            </a:r>
            <a:r>
              <a:rPr dirty="0" sz="3200" spc="-120">
                <a:latin typeface="Arial"/>
                <a:cs typeface="Arial"/>
              </a:rPr>
              <a:t>lớn</a:t>
            </a:r>
            <a:r>
              <a:rPr dirty="0" sz="3200" spc="-10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đi</a:t>
            </a:r>
            <a:r>
              <a:rPr dirty="0" sz="3200" spc="-215">
                <a:latin typeface="Arial"/>
                <a:cs typeface="Arial"/>
              </a:rPr>
              <a:t> </a:t>
            </a:r>
            <a:r>
              <a:rPr dirty="0" sz="3200" spc="-125">
                <a:latin typeface="Arial"/>
                <a:cs typeface="Arial"/>
              </a:rPr>
              <a:t>làm</a:t>
            </a:r>
            <a:r>
              <a:rPr dirty="0" sz="3200" spc="-5">
                <a:latin typeface="Arial"/>
                <a:cs typeface="Arial"/>
              </a:rPr>
              <a:t> </a:t>
            </a:r>
            <a:r>
              <a:rPr dirty="0" sz="3200" spc="-140">
                <a:latin typeface="Arial"/>
                <a:cs typeface="Arial"/>
              </a:rPr>
              <a:t>đồng</a:t>
            </a:r>
            <a:r>
              <a:rPr dirty="0" sz="3200" spc="-25">
                <a:latin typeface="Arial"/>
                <a:cs typeface="Arial"/>
              </a:rPr>
              <a:t> </a:t>
            </a:r>
            <a:r>
              <a:rPr dirty="0" sz="3200" spc="-250">
                <a:latin typeface="Arial"/>
                <a:cs typeface="Arial"/>
              </a:rPr>
              <a:t>ngang</a:t>
            </a:r>
            <a:r>
              <a:rPr dirty="0" sz="3200" spc="30">
                <a:latin typeface="Arial"/>
                <a:cs typeface="Arial"/>
              </a:rPr>
              <a:t> </a:t>
            </a:r>
            <a:r>
              <a:rPr dirty="0" sz="3200" spc="-170">
                <a:latin typeface="Arial"/>
                <a:cs typeface="Arial"/>
              </a:rPr>
              <a:t>qua</a:t>
            </a:r>
            <a:r>
              <a:rPr dirty="0" sz="3200" spc="-10">
                <a:latin typeface="Arial"/>
                <a:cs typeface="Arial"/>
              </a:rPr>
              <a:t> </a:t>
            </a:r>
            <a:r>
              <a:rPr dirty="0" sz="3200" spc="-125">
                <a:latin typeface="Arial"/>
                <a:cs typeface="Arial"/>
              </a:rPr>
              <a:t>nghỉ</a:t>
            </a:r>
            <a:r>
              <a:rPr dirty="0" sz="3200" spc="-5">
                <a:latin typeface="Arial"/>
                <a:cs typeface="Arial"/>
              </a:rPr>
              <a:t> </a:t>
            </a:r>
            <a:r>
              <a:rPr dirty="0" sz="3200" spc="-210">
                <a:latin typeface="Arial"/>
                <a:cs typeface="Arial"/>
              </a:rPr>
              <a:t>chân</a:t>
            </a:r>
            <a:r>
              <a:rPr dirty="0" sz="3200" spc="-15">
                <a:latin typeface="Arial"/>
                <a:cs typeface="Arial"/>
              </a:rPr>
              <a:t> </a:t>
            </a:r>
            <a:r>
              <a:rPr dirty="0" sz="3200" spc="-55">
                <a:latin typeface="Arial"/>
                <a:cs typeface="Arial"/>
              </a:rPr>
              <a:t>cười </a:t>
            </a:r>
            <a:r>
              <a:rPr dirty="0" sz="3200" spc="-45">
                <a:latin typeface="Arial"/>
                <a:cs typeface="Arial"/>
              </a:rPr>
              <a:t>theo,</a:t>
            </a:r>
            <a:r>
              <a:rPr dirty="0" sz="3200" spc="-180">
                <a:latin typeface="Arial"/>
                <a:cs typeface="Arial"/>
              </a:rPr>
              <a:t> </a:t>
            </a:r>
            <a:r>
              <a:rPr dirty="0" sz="3200" spc="-40">
                <a:latin typeface="Arial"/>
                <a:cs typeface="Arial"/>
              </a:rPr>
              <a:t>vui</a:t>
            </a:r>
            <a:r>
              <a:rPr dirty="0" sz="3200" spc="-180">
                <a:latin typeface="Arial"/>
                <a:cs typeface="Arial"/>
              </a:rPr>
              <a:t> </a:t>
            </a:r>
            <a:r>
              <a:rPr dirty="0" sz="3200" spc="-204">
                <a:latin typeface="Arial"/>
                <a:cs typeface="Arial"/>
              </a:rPr>
              <a:t>vẻ</a:t>
            </a:r>
            <a:r>
              <a:rPr dirty="0" sz="3200" spc="-20">
                <a:latin typeface="Arial"/>
                <a:cs typeface="Arial"/>
              </a:rPr>
              <a:t> </a:t>
            </a:r>
            <a:r>
              <a:rPr dirty="0" sz="3200" spc="-145">
                <a:latin typeface="Arial"/>
                <a:cs typeface="Arial"/>
              </a:rPr>
              <a:t>cho</a:t>
            </a:r>
            <a:r>
              <a:rPr dirty="0" sz="3200" spc="-75">
                <a:latin typeface="Arial"/>
                <a:cs typeface="Arial"/>
              </a:rPr>
              <a:t> </a:t>
            </a:r>
            <a:r>
              <a:rPr dirty="0" sz="3200" spc="-10">
                <a:latin typeface="Arial"/>
                <a:cs typeface="Arial"/>
              </a:rPr>
              <a:t>thêm</a:t>
            </a:r>
            <a:r>
              <a:rPr dirty="0" sz="3200" spc="-210">
                <a:latin typeface="Arial"/>
                <a:cs typeface="Arial"/>
              </a:rPr>
              <a:t> </a:t>
            </a:r>
            <a:r>
              <a:rPr dirty="0" sz="3200" spc="-204">
                <a:latin typeface="Arial"/>
                <a:cs typeface="Arial"/>
              </a:rPr>
              <a:t>mấy</a:t>
            </a:r>
            <a:r>
              <a:rPr dirty="0" sz="3200" spc="-20">
                <a:latin typeface="Arial"/>
                <a:cs typeface="Arial"/>
              </a:rPr>
              <a:t> </a:t>
            </a:r>
            <a:r>
              <a:rPr dirty="0" sz="3200" spc="-140">
                <a:latin typeface="Arial"/>
                <a:cs typeface="Arial"/>
              </a:rPr>
              <a:t>bắp</a:t>
            </a:r>
            <a:r>
              <a:rPr dirty="0" sz="3200" spc="-80">
                <a:latin typeface="Arial"/>
                <a:cs typeface="Arial"/>
              </a:rPr>
              <a:t> </a:t>
            </a:r>
            <a:r>
              <a:rPr dirty="0" sz="3200" spc="-160">
                <a:latin typeface="Arial"/>
                <a:cs typeface="Arial"/>
              </a:rPr>
              <a:t>ngô</a:t>
            </a:r>
            <a:r>
              <a:rPr dirty="0" sz="3200" spc="-60">
                <a:latin typeface="Arial"/>
                <a:cs typeface="Arial"/>
              </a:rPr>
              <a:t> </a:t>
            </a:r>
            <a:r>
              <a:rPr dirty="0" sz="3200" spc="-105">
                <a:latin typeface="Arial"/>
                <a:cs typeface="Arial"/>
              </a:rPr>
              <a:t>nếp</a:t>
            </a:r>
            <a:r>
              <a:rPr dirty="0" sz="3200" spc="-95">
                <a:latin typeface="Arial"/>
                <a:cs typeface="Arial"/>
              </a:rPr>
              <a:t> </a:t>
            </a:r>
            <a:r>
              <a:rPr dirty="0" sz="3200" spc="-204">
                <a:latin typeface="Arial"/>
                <a:cs typeface="Arial"/>
              </a:rPr>
              <a:t>mẩy</a:t>
            </a:r>
            <a:r>
              <a:rPr dirty="0" sz="3200" spc="-15">
                <a:latin typeface="Arial"/>
                <a:cs typeface="Arial"/>
              </a:rPr>
              <a:t> </a:t>
            </a:r>
            <a:r>
              <a:rPr dirty="0" sz="3200" spc="-45">
                <a:latin typeface="Arial"/>
                <a:cs typeface="Arial"/>
              </a:rPr>
              <a:t>hạt,</a:t>
            </a:r>
            <a:r>
              <a:rPr dirty="0" sz="3200" spc="-95">
                <a:latin typeface="Arial"/>
                <a:cs typeface="Arial"/>
              </a:rPr>
              <a:t> </a:t>
            </a:r>
            <a:r>
              <a:rPr dirty="0" sz="3200" spc="-200">
                <a:latin typeface="Arial"/>
                <a:cs typeface="Arial"/>
              </a:rPr>
              <a:t>mấy</a:t>
            </a:r>
            <a:r>
              <a:rPr dirty="0" sz="3200" spc="-20">
                <a:latin typeface="Arial"/>
                <a:cs typeface="Arial"/>
              </a:rPr>
              <a:t> </a:t>
            </a:r>
            <a:r>
              <a:rPr dirty="0" sz="3200" spc="-180">
                <a:latin typeface="Arial"/>
                <a:cs typeface="Arial"/>
              </a:rPr>
              <a:t>củ</a:t>
            </a:r>
            <a:r>
              <a:rPr dirty="0" sz="3200" spc="-45">
                <a:latin typeface="Arial"/>
                <a:cs typeface="Arial"/>
              </a:rPr>
              <a:t> </a:t>
            </a:r>
            <a:r>
              <a:rPr dirty="0" sz="3200" spc="-40">
                <a:latin typeface="Arial"/>
                <a:cs typeface="Arial"/>
              </a:rPr>
              <a:t>khoai </a:t>
            </a:r>
            <a:r>
              <a:rPr dirty="0" sz="3200" spc="-45">
                <a:latin typeface="Arial"/>
                <a:cs typeface="Arial"/>
              </a:rPr>
              <a:t>mới</a:t>
            </a:r>
            <a:r>
              <a:rPr dirty="0" sz="3200" spc="-180">
                <a:latin typeface="Arial"/>
                <a:cs typeface="Arial"/>
              </a:rPr>
              <a:t> </a:t>
            </a:r>
            <a:r>
              <a:rPr dirty="0" sz="3200" spc="-90">
                <a:latin typeface="Arial"/>
                <a:cs typeface="Arial"/>
              </a:rPr>
              <a:t>dỡ.</a:t>
            </a:r>
            <a:r>
              <a:rPr dirty="0" sz="3200" spc="-130">
                <a:latin typeface="Arial"/>
                <a:cs typeface="Arial"/>
              </a:rPr>
              <a:t> </a:t>
            </a:r>
            <a:r>
              <a:rPr dirty="0" sz="3200" spc="-295">
                <a:latin typeface="Arial"/>
                <a:cs typeface="Arial"/>
              </a:rPr>
              <a:t>Gốc</a:t>
            </a:r>
            <a:r>
              <a:rPr dirty="0" sz="3200" spc="70">
                <a:latin typeface="Arial"/>
                <a:cs typeface="Arial"/>
              </a:rPr>
              <a:t> </a:t>
            </a:r>
            <a:r>
              <a:rPr dirty="0" sz="3200" spc="-10">
                <a:latin typeface="Arial"/>
                <a:cs typeface="Arial"/>
              </a:rPr>
              <a:t>rạ</a:t>
            </a:r>
            <a:r>
              <a:rPr dirty="0" sz="3200" spc="-195">
                <a:latin typeface="Arial"/>
                <a:cs typeface="Arial"/>
              </a:rPr>
              <a:t> </a:t>
            </a:r>
            <a:r>
              <a:rPr dirty="0" sz="3200" spc="-175">
                <a:latin typeface="Arial"/>
                <a:cs typeface="Arial"/>
              </a:rPr>
              <a:t>được</a:t>
            </a:r>
            <a:r>
              <a:rPr dirty="0" sz="3200" spc="-50">
                <a:latin typeface="Arial"/>
                <a:cs typeface="Arial"/>
              </a:rPr>
              <a:t> </a:t>
            </a:r>
            <a:r>
              <a:rPr dirty="0" sz="3200" spc="-135">
                <a:latin typeface="Arial"/>
                <a:cs typeface="Arial"/>
              </a:rPr>
              <a:t>gom</a:t>
            </a:r>
            <a:r>
              <a:rPr dirty="0" sz="3200" spc="-85">
                <a:latin typeface="Arial"/>
                <a:cs typeface="Arial"/>
              </a:rPr>
              <a:t> </a:t>
            </a:r>
            <a:r>
              <a:rPr dirty="0" sz="3200" spc="-120">
                <a:latin typeface="Arial"/>
                <a:cs typeface="Arial"/>
              </a:rPr>
              <a:t>về,</a:t>
            </a:r>
            <a:r>
              <a:rPr dirty="0" sz="3200" spc="-95">
                <a:latin typeface="Arial"/>
                <a:cs typeface="Arial"/>
              </a:rPr>
              <a:t> </a:t>
            </a:r>
            <a:r>
              <a:rPr dirty="0" sz="3200" spc="-85">
                <a:latin typeface="Arial"/>
                <a:cs typeface="Arial"/>
              </a:rPr>
              <a:t>đống</a:t>
            </a:r>
            <a:r>
              <a:rPr dirty="0" sz="3200" spc="-105">
                <a:latin typeface="Arial"/>
                <a:cs typeface="Arial"/>
              </a:rPr>
              <a:t> lửa</a:t>
            </a:r>
            <a:r>
              <a:rPr dirty="0" sz="3200" spc="-9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to</a:t>
            </a:r>
            <a:r>
              <a:rPr dirty="0" sz="3200" spc="-85">
                <a:latin typeface="Arial"/>
                <a:cs typeface="Arial"/>
              </a:rPr>
              <a:t> </a:t>
            </a:r>
            <a:r>
              <a:rPr dirty="0" sz="3200" spc="-110">
                <a:latin typeface="Arial"/>
                <a:cs typeface="Arial"/>
              </a:rPr>
              <a:t>hơn,</a:t>
            </a:r>
            <a:r>
              <a:rPr dirty="0" sz="3200" spc="-90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“bữa</a:t>
            </a:r>
            <a:r>
              <a:rPr dirty="0" sz="3200" spc="-10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tiệc</a:t>
            </a:r>
            <a:r>
              <a:rPr dirty="0" sz="3200" spc="-95">
                <a:latin typeface="Arial"/>
                <a:cs typeface="Arial"/>
              </a:rPr>
              <a:t> </a:t>
            </a:r>
            <a:r>
              <a:rPr dirty="0" sz="3200" spc="-70">
                <a:latin typeface="Arial"/>
                <a:cs typeface="Arial"/>
              </a:rPr>
              <a:t>cánh </a:t>
            </a:r>
            <a:r>
              <a:rPr dirty="0" sz="3200">
                <a:latin typeface="Arial"/>
                <a:cs typeface="Arial"/>
              </a:rPr>
              <a:t>đồng”</a:t>
            </a:r>
            <a:r>
              <a:rPr dirty="0" sz="3200" spc="-22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trở</a:t>
            </a:r>
            <a:r>
              <a:rPr dirty="0" sz="3200" spc="-220">
                <a:latin typeface="Arial"/>
                <a:cs typeface="Arial"/>
              </a:rPr>
              <a:t> </a:t>
            </a:r>
            <a:r>
              <a:rPr dirty="0" sz="3200" spc="-75">
                <a:latin typeface="Arial"/>
                <a:cs typeface="Arial"/>
              </a:rPr>
              <a:t>nên</a:t>
            </a:r>
            <a:r>
              <a:rPr dirty="0" sz="3200" spc="-114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rất</a:t>
            </a:r>
            <a:r>
              <a:rPr dirty="0" sz="3200" spc="-6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thịnh</a:t>
            </a:r>
            <a:r>
              <a:rPr dirty="0" sz="3200" spc="-65">
                <a:latin typeface="Arial"/>
                <a:cs typeface="Arial"/>
              </a:rPr>
              <a:t> </a:t>
            </a:r>
            <a:r>
              <a:rPr dirty="0" sz="3200" spc="-160">
                <a:latin typeface="Arial"/>
                <a:cs typeface="Arial"/>
              </a:rPr>
              <a:t>soạn.</a:t>
            </a:r>
            <a:r>
              <a:rPr dirty="0" sz="3200" spc="-60">
                <a:latin typeface="Arial"/>
                <a:cs typeface="Arial"/>
              </a:rPr>
              <a:t> </a:t>
            </a:r>
            <a:r>
              <a:rPr dirty="0" sz="3200" spc="-400">
                <a:latin typeface="Arial"/>
                <a:cs typeface="Arial"/>
              </a:rPr>
              <a:t>Bà</a:t>
            </a:r>
            <a:r>
              <a:rPr dirty="0" sz="3200" spc="180">
                <a:latin typeface="Arial"/>
                <a:cs typeface="Arial"/>
              </a:rPr>
              <a:t> </a:t>
            </a:r>
            <a:r>
              <a:rPr dirty="0" sz="3200" spc="-65">
                <a:latin typeface="Arial"/>
                <a:cs typeface="Arial"/>
              </a:rPr>
              <a:t>nhìn</a:t>
            </a:r>
            <a:r>
              <a:rPr dirty="0" sz="3200" spc="-5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mặt</a:t>
            </a:r>
            <a:r>
              <a:rPr dirty="0" sz="3200" spc="-55">
                <a:latin typeface="Arial"/>
                <a:cs typeface="Arial"/>
              </a:rPr>
              <a:t> </a:t>
            </a:r>
            <a:r>
              <a:rPr dirty="0" sz="3200" spc="-275">
                <a:latin typeface="Arial"/>
                <a:cs typeface="Arial"/>
              </a:rPr>
              <a:t>các</a:t>
            </a:r>
            <a:r>
              <a:rPr dirty="0" sz="3200" spc="50">
                <a:latin typeface="Arial"/>
                <a:cs typeface="Arial"/>
              </a:rPr>
              <a:t> </a:t>
            </a:r>
            <a:r>
              <a:rPr dirty="0" sz="3200" spc="-160">
                <a:latin typeface="Arial"/>
                <a:cs typeface="Arial"/>
              </a:rPr>
              <a:t>cháu</a:t>
            </a:r>
            <a:r>
              <a:rPr dirty="0" sz="3200" spc="-60">
                <a:latin typeface="Arial"/>
                <a:cs typeface="Arial"/>
              </a:rPr>
              <a:t> </a:t>
            </a:r>
            <a:r>
              <a:rPr dirty="0" sz="3200" spc="-25">
                <a:latin typeface="Arial"/>
                <a:cs typeface="Arial"/>
              </a:rPr>
              <a:t>lem</a:t>
            </a:r>
            <a:r>
              <a:rPr dirty="0" sz="3200" spc="-60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nhem </a:t>
            </a:r>
            <a:r>
              <a:rPr dirty="0" sz="3200" spc="-75">
                <a:latin typeface="Arial"/>
                <a:cs typeface="Arial"/>
              </a:rPr>
              <a:t>khói</a:t>
            </a:r>
            <a:r>
              <a:rPr dirty="0" sz="3200" spc="-150">
                <a:latin typeface="Arial"/>
                <a:cs typeface="Arial"/>
              </a:rPr>
              <a:t> </a:t>
            </a:r>
            <a:r>
              <a:rPr dirty="0" sz="3200" spc="-10">
                <a:latin typeface="Arial"/>
                <a:cs typeface="Arial"/>
              </a:rPr>
              <a:t>bụi</a:t>
            </a:r>
            <a:r>
              <a:rPr dirty="0" sz="3200" spc="-210">
                <a:latin typeface="Arial"/>
                <a:cs typeface="Arial"/>
              </a:rPr>
              <a:t> </a:t>
            </a:r>
            <a:r>
              <a:rPr dirty="0" sz="3200" spc="-120">
                <a:latin typeface="Arial"/>
                <a:cs typeface="Arial"/>
              </a:rPr>
              <a:t>rạ</a:t>
            </a:r>
            <a:r>
              <a:rPr dirty="0" sz="3200" spc="-105">
                <a:latin typeface="Arial"/>
                <a:cs typeface="Arial"/>
              </a:rPr>
              <a:t> rơm,</a:t>
            </a:r>
            <a:r>
              <a:rPr dirty="0" sz="3200" spc="-114">
                <a:latin typeface="Arial"/>
                <a:cs typeface="Arial"/>
              </a:rPr>
              <a:t> </a:t>
            </a:r>
            <a:r>
              <a:rPr dirty="0" sz="3200" spc="-195">
                <a:latin typeface="Arial"/>
                <a:cs typeface="Arial"/>
              </a:rPr>
              <a:t>cười</a:t>
            </a:r>
            <a:r>
              <a:rPr dirty="0" sz="3200" spc="-25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hỏi:</a:t>
            </a:r>
            <a:r>
              <a:rPr dirty="0" sz="3200" spc="-204">
                <a:latin typeface="Arial"/>
                <a:cs typeface="Arial"/>
              </a:rPr>
              <a:t> </a:t>
            </a:r>
            <a:r>
              <a:rPr dirty="0" sz="3200" spc="-90">
                <a:latin typeface="Arial"/>
                <a:cs typeface="Arial"/>
              </a:rPr>
              <a:t>“Rét</a:t>
            </a:r>
            <a:r>
              <a:rPr dirty="0" sz="3200" spc="-120">
                <a:latin typeface="Arial"/>
                <a:cs typeface="Arial"/>
              </a:rPr>
              <a:t> </a:t>
            </a:r>
            <a:r>
              <a:rPr dirty="0" sz="3200" spc="-215">
                <a:latin typeface="Arial"/>
                <a:cs typeface="Arial"/>
              </a:rPr>
              <a:t>có</a:t>
            </a:r>
            <a:r>
              <a:rPr dirty="0" sz="3200" spc="-5">
                <a:latin typeface="Arial"/>
                <a:cs typeface="Arial"/>
              </a:rPr>
              <a:t> </a:t>
            </a:r>
            <a:r>
              <a:rPr dirty="0" sz="3200" spc="-65">
                <a:latin typeface="Arial"/>
                <a:cs typeface="Arial"/>
              </a:rPr>
              <a:t>ngọt</a:t>
            </a:r>
            <a:r>
              <a:rPr dirty="0" sz="3200" spc="-75">
                <a:latin typeface="Arial"/>
                <a:cs typeface="Arial"/>
              </a:rPr>
              <a:t> </a:t>
            </a:r>
            <a:r>
              <a:rPr dirty="0" sz="3200" spc="-140">
                <a:latin typeface="Arial"/>
                <a:cs typeface="Arial"/>
              </a:rPr>
              <a:t>không?”.</a:t>
            </a:r>
            <a:r>
              <a:rPr dirty="0" sz="3200" spc="-70">
                <a:latin typeface="Arial"/>
                <a:cs typeface="Arial"/>
              </a:rPr>
              <a:t> </a:t>
            </a:r>
            <a:r>
              <a:rPr dirty="0" sz="3200" spc="-500">
                <a:latin typeface="Arial"/>
                <a:cs typeface="Arial"/>
              </a:rPr>
              <a:t>Các</a:t>
            </a:r>
            <a:r>
              <a:rPr dirty="0" sz="3200" spc="275">
                <a:latin typeface="Arial"/>
                <a:cs typeface="Arial"/>
              </a:rPr>
              <a:t> </a:t>
            </a:r>
            <a:r>
              <a:rPr dirty="0" sz="3200" spc="-195">
                <a:latin typeface="Arial"/>
                <a:cs typeface="Arial"/>
              </a:rPr>
              <a:t>cháu</a:t>
            </a:r>
            <a:r>
              <a:rPr dirty="0" sz="3200" spc="-25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đồng </a:t>
            </a:r>
            <a:r>
              <a:rPr dirty="0" sz="3200" spc="-90">
                <a:latin typeface="Arial"/>
                <a:cs typeface="Arial"/>
              </a:rPr>
              <a:t>thanh</a:t>
            </a:r>
            <a:r>
              <a:rPr dirty="0" sz="3200" spc="-13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thật</a:t>
            </a:r>
            <a:r>
              <a:rPr dirty="0" sz="3200" spc="-14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to:</a:t>
            </a:r>
            <a:r>
              <a:rPr dirty="0" sz="3200" spc="-140">
                <a:latin typeface="Arial"/>
                <a:cs typeface="Arial"/>
              </a:rPr>
              <a:t> </a:t>
            </a:r>
            <a:r>
              <a:rPr dirty="0" sz="3200" spc="-55">
                <a:latin typeface="Arial"/>
                <a:cs typeface="Arial"/>
              </a:rPr>
              <a:t>“Ngọt,</a:t>
            </a:r>
            <a:r>
              <a:rPr dirty="0" sz="3200" spc="-160">
                <a:latin typeface="Arial"/>
                <a:cs typeface="Arial"/>
              </a:rPr>
              <a:t> </a:t>
            </a:r>
            <a:r>
              <a:rPr dirty="0" sz="3200" spc="-90">
                <a:latin typeface="Arial"/>
                <a:cs typeface="Arial"/>
              </a:rPr>
              <a:t>ngọt</a:t>
            </a:r>
            <a:r>
              <a:rPr dirty="0" sz="3200" spc="-150">
                <a:latin typeface="Arial"/>
                <a:cs typeface="Arial"/>
              </a:rPr>
              <a:t> </a:t>
            </a:r>
            <a:r>
              <a:rPr dirty="0" sz="3200" spc="-130">
                <a:latin typeface="Arial"/>
                <a:cs typeface="Arial"/>
              </a:rPr>
              <a:t>lắm</a:t>
            </a:r>
            <a:r>
              <a:rPr dirty="0" sz="3200" spc="-140">
                <a:latin typeface="Arial"/>
                <a:cs typeface="Arial"/>
              </a:rPr>
              <a:t> </a:t>
            </a:r>
            <a:r>
              <a:rPr dirty="0" sz="3200" spc="-275">
                <a:latin typeface="Arial"/>
                <a:cs typeface="Arial"/>
              </a:rPr>
              <a:t>cơ</a:t>
            </a:r>
            <a:r>
              <a:rPr dirty="0" sz="3200" spc="-175">
                <a:latin typeface="Arial"/>
                <a:cs typeface="Arial"/>
              </a:rPr>
              <a:t> </a:t>
            </a:r>
            <a:r>
              <a:rPr dirty="0" sz="3200" spc="-180">
                <a:latin typeface="Arial"/>
                <a:cs typeface="Arial"/>
              </a:rPr>
              <a:t>bà</a:t>
            </a:r>
            <a:r>
              <a:rPr dirty="0" sz="3200" spc="-130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ạ!”.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57911" y="336804"/>
            <a:ext cx="9100185" cy="1344295"/>
            <a:chOff x="57911" y="336804"/>
            <a:chExt cx="9100185" cy="1344295"/>
          </a:xfrm>
        </p:grpSpPr>
        <p:sp>
          <p:nvSpPr>
            <p:cNvPr id="8" name="object 8" descr=""/>
            <p:cNvSpPr/>
            <p:nvPr/>
          </p:nvSpPr>
          <p:spPr>
            <a:xfrm>
              <a:off x="76961" y="355854"/>
              <a:ext cx="2242185" cy="797560"/>
            </a:xfrm>
            <a:custGeom>
              <a:avLst/>
              <a:gdLst/>
              <a:ahLst/>
              <a:cxnLst/>
              <a:rect l="l" t="t" r="r" b="b"/>
              <a:pathLst>
                <a:path w="2242185" h="797560">
                  <a:moveTo>
                    <a:pt x="1843277" y="0"/>
                  </a:moveTo>
                  <a:lnTo>
                    <a:pt x="398526" y="0"/>
                  </a:lnTo>
                  <a:lnTo>
                    <a:pt x="352048" y="2681"/>
                  </a:lnTo>
                  <a:lnTo>
                    <a:pt x="307146" y="10525"/>
                  </a:lnTo>
                  <a:lnTo>
                    <a:pt x="264118" y="23234"/>
                  </a:lnTo>
                  <a:lnTo>
                    <a:pt x="223262" y="40508"/>
                  </a:lnTo>
                  <a:lnTo>
                    <a:pt x="184879" y="62047"/>
                  </a:lnTo>
                  <a:lnTo>
                    <a:pt x="149266" y="87554"/>
                  </a:lnTo>
                  <a:lnTo>
                    <a:pt x="116724" y="116728"/>
                  </a:lnTo>
                  <a:lnTo>
                    <a:pt x="87550" y="149272"/>
                  </a:lnTo>
                  <a:lnTo>
                    <a:pt x="62044" y="184884"/>
                  </a:lnTo>
                  <a:lnTo>
                    <a:pt x="40505" y="223268"/>
                  </a:lnTo>
                  <a:lnTo>
                    <a:pt x="23233" y="264123"/>
                  </a:lnTo>
                  <a:lnTo>
                    <a:pt x="10525" y="307150"/>
                  </a:lnTo>
                  <a:lnTo>
                    <a:pt x="2681" y="352051"/>
                  </a:lnTo>
                  <a:lnTo>
                    <a:pt x="0" y="398525"/>
                  </a:lnTo>
                  <a:lnTo>
                    <a:pt x="2681" y="445000"/>
                  </a:lnTo>
                  <a:lnTo>
                    <a:pt x="10525" y="489901"/>
                  </a:lnTo>
                  <a:lnTo>
                    <a:pt x="23233" y="532928"/>
                  </a:lnTo>
                  <a:lnTo>
                    <a:pt x="40505" y="573783"/>
                  </a:lnTo>
                  <a:lnTo>
                    <a:pt x="62044" y="612167"/>
                  </a:lnTo>
                  <a:lnTo>
                    <a:pt x="87550" y="647779"/>
                  </a:lnTo>
                  <a:lnTo>
                    <a:pt x="116724" y="680323"/>
                  </a:lnTo>
                  <a:lnTo>
                    <a:pt x="149266" y="709497"/>
                  </a:lnTo>
                  <a:lnTo>
                    <a:pt x="184879" y="735004"/>
                  </a:lnTo>
                  <a:lnTo>
                    <a:pt x="223262" y="756543"/>
                  </a:lnTo>
                  <a:lnTo>
                    <a:pt x="264118" y="773817"/>
                  </a:lnTo>
                  <a:lnTo>
                    <a:pt x="307146" y="786526"/>
                  </a:lnTo>
                  <a:lnTo>
                    <a:pt x="352048" y="794370"/>
                  </a:lnTo>
                  <a:lnTo>
                    <a:pt x="398526" y="797051"/>
                  </a:lnTo>
                  <a:lnTo>
                    <a:pt x="1843277" y="797051"/>
                  </a:lnTo>
                  <a:lnTo>
                    <a:pt x="1889752" y="794370"/>
                  </a:lnTo>
                  <a:lnTo>
                    <a:pt x="1934653" y="786526"/>
                  </a:lnTo>
                  <a:lnTo>
                    <a:pt x="1977680" y="773817"/>
                  </a:lnTo>
                  <a:lnTo>
                    <a:pt x="2018535" y="756543"/>
                  </a:lnTo>
                  <a:lnTo>
                    <a:pt x="2056919" y="735004"/>
                  </a:lnTo>
                  <a:lnTo>
                    <a:pt x="2092531" y="709497"/>
                  </a:lnTo>
                  <a:lnTo>
                    <a:pt x="2125075" y="680323"/>
                  </a:lnTo>
                  <a:lnTo>
                    <a:pt x="2154249" y="647779"/>
                  </a:lnTo>
                  <a:lnTo>
                    <a:pt x="2179756" y="612167"/>
                  </a:lnTo>
                  <a:lnTo>
                    <a:pt x="2201295" y="573783"/>
                  </a:lnTo>
                  <a:lnTo>
                    <a:pt x="2218569" y="532928"/>
                  </a:lnTo>
                  <a:lnTo>
                    <a:pt x="2231278" y="489901"/>
                  </a:lnTo>
                  <a:lnTo>
                    <a:pt x="2239122" y="445000"/>
                  </a:lnTo>
                  <a:lnTo>
                    <a:pt x="2241804" y="398525"/>
                  </a:lnTo>
                  <a:lnTo>
                    <a:pt x="2239122" y="352051"/>
                  </a:lnTo>
                  <a:lnTo>
                    <a:pt x="2231278" y="307150"/>
                  </a:lnTo>
                  <a:lnTo>
                    <a:pt x="2218569" y="264123"/>
                  </a:lnTo>
                  <a:lnTo>
                    <a:pt x="2201295" y="223268"/>
                  </a:lnTo>
                  <a:lnTo>
                    <a:pt x="2179756" y="184884"/>
                  </a:lnTo>
                  <a:lnTo>
                    <a:pt x="2154249" y="149272"/>
                  </a:lnTo>
                  <a:lnTo>
                    <a:pt x="2125075" y="116728"/>
                  </a:lnTo>
                  <a:lnTo>
                    <a:pt x="2092531" y="87554"/>
                  </a:lnTo>
                  <a:lnTo>
                    <a:pt x="2056919" y="62047"/>
                  </a:lnTo>
                  <a:lnTo>
                    <a:pt x="2018535" y="40508"/>
                  </a:lnTo>
                  <a:lnTo>
                    <a:pt x="1977680" y="23234"/>
                  </a:lnTo>
                  <a:lnTo>
                    <a:pt x="1934653" y="10525"/>
                  </a:lnTo>
                  <a:lnTo>
                    <a:pt x="1889752" y="2681"/>
                  </a:lnTo>
                  <a:lnTo>
                    <a:pt x="1843277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6961" y="355854"/>
              <a:ext cx="2242185" cy="797560"/>
            </a:xfrm>
            <a:custGeom>
              <a:avLst/>
              <a:gdLst/>
              <a:ahLst/>
              <a:cxnLst/>
              <a:rect l="l" t="t" r="r" b="b"/>
              <a:pathLst>
                <a:path w="2242185" h="797560">
                  <a:moveTo>
                    <a:pt x="0" y="398525"/>
                  </a:moveTo>
                  <a:lnTo>
                    <a:pt x="2681" y="352051"/>
                  </a:lnTo>
                  <a:lnTo>
                    <a:pt x="10525" y="307150"/>
                  </a:lnTo>
                  <a:lnTo>
                    <a:pt x="23233" y="264123"/>
                  </a:lnTo>
                  <a:lnTo>
                    <a:pt x="40505" y="223268"/>
                  </a:lnTo>
                  <a:lnTo>
                    <a:pt x="62044" y="184884"/>
                  </a:lnTo>
                  <a:lnTo>
                    <a:pt x="87550" y="149272"/>
                  </a:lnTo>
                  <a:lnTo>
                    <a:pt x="116724" y="116728"/>
                  </a:lnTo>
                  <a:lnTo>
                    <a:pt x="149266" y="87554"/>
                  </a:lnTo>
                  <a:lnTo>
                    <a:pt x="184879" y="62047"/>
                  </a:lnTo>
                  <a:lnTo>
                    <a:pt x="223262" y="40508"/>
                  </a:lnTo>
                  <a:lnTo>
                    <a:pt x="264118" y="23234"/>
                  </a:lnTo>
                  <a:lnTo>
                    <a:pt x="307146" y="10525"/>
                  </a:lnTo>
                  <a:lnTo>
                    <a:pt x="352048" y="2681"/>
                  </a:lnTo>
                  <a:lnTo>
                    <a:pt x="398526" y="0"/>
                  </a:lnTo>
                  <a:lnTo>
                    <a:pt x="1843277" y="0"/>
                  </a:lnTo>
                  <a:lnTo>
                    <a:pt x="1889752" y="2681"/>
                  </a:lnTo>
                  <a:lnTo>
                    <a:pt x="1934653" y="10525"/>
                  </a:lnTo>
                  <a:lnTo>
                    <a:pt x="1977680" y="23234"/>
                  </a:lnTo>
                  <a:lnTo>
                    <a:pt x="2018535" y="40508"/>
                  </a:lnTo>
                  <a:lnTo>
                    <a:pt x="2056919" y="62047"/>
                  </a:lnTo>
                  <a:lnTo>
                    <a:pt x="2092531" y="87554"/>
                  </a:lnTo>
                  <a:lnTo>
                    <a:pt x="2125075" y="116728"/>
                  </a:lnTo>
                  <a:lnTo>
                    <a:pt x="2154249" y="149272"/>
                  </a:lnTo>
                  <a:lnTo>
                    <a:pt x="2179756" y="184884"/>
                  </a:lnTo>
                  <a:lnTo>
                    <a:pt x="2201295" y="223268"/>
                  </a:lnTo>
                  <a:lnTo>
                    <a:pt x="2218569" y="264123"/>
                  </a:lnTo>
                  <a:lnTo>
                    <a:pt x="2231278" y="307150"/>
                  </a:lnTo>
                  <a:lnTo>
                    <a:pt x="2239122" y="352051"/>
                  </a:lnTo>
                  <a:lnTo>
                    <a:pt x="2241804" y="398525"/>
                  </a:lnTo>
                  <a:lnTo>
                    <a:pt x="2239122" y="445000"/>
                  </a:lnTo>
                  <a:lnTo>
                    <a:pt x="2231278" y="489901"/>
                  </a:lnTo>
                  <a:lnTo>
                    <a:pt x="2218569" y="532928"/>
                  </a:lnTo>
                  <a:lnTo>
                    <a:pt x="2201295" y="573783"/>
                  </a:lnTo>
                  <a:lnTo>
                    <a:pt x="2179756" y="612167"/>
                  </a:lnTo>
                  <a:lnTo>
                    <a:pt x="2154249" y="647779"/>
                  </a:lnTo>
                  <a:lnTo>
                    <a:pt x="2125075" y="680323"/>
                  </a:lnTo>
                  <a:lnTo>
                    <a:pt x="2092531" y="709497"/>
                  </a:lnTo>
                  <a:lnTo>
                    <a:pt x="2056919" y="735004"/>
                  </a:lnTo>
                  <a:lnTo>
                    <a:pt x="2018535" y="756543"/>
                  </a:lnTo>
                  <a:lnTo>
                    <a:pt x="1977680" y="773817"/>
                  </a:lnTo>
                  <a:lnTo>
                    <a:pt x="1934653" y="786526"/>
                  </a:lnTo>
                  <a:lnTo>
                    <a:pt x="1889752" y="794370"/>
                  </a:lnTo>
                  <a:lnTo>
                    <a:pt x="1843277" y="797051"/>
                  </a:lnTo>
                  <a:lnTo>
                    <a:pt x="398526" y="797051"/>
                  </a:lnTo>
                  <a:lnTo>
                    <a:pt x="352048" y="794370"/>
                  </a:lnTo>
                  <a:lnTo>
                    <a:pt x="307146" y="786526"/>
                  </a:lnTo>
                  <a:lnTo>
                    <a:pt x="264118" y="773817"/>
                  </a:lnTo>
                  <a:lnTo>
                    <a:pt x="223262" y="756543"/>
                  </a:lnTo>
                  <a:lnTo>
                    <a:pt x="184879" y="735004"/>
                  </a:lnTo>
                  <a:lnTo>
                    <a:pt x="149266" y="709497"/>
                  </a:lnTo>
                  <a:lnTo>
                    <a:pt x="116724" y="680323"/>
                  </a:lnTo>
                  <a:lnTo>
                    <a:pt x="87550" y="647779"/>
                  </a:lnTo>
                  <a:lnTo>
                    <a:pt x="62044" y="612167"/>
                  </a:lnTo>
                  <a:lnTo>
                    <a:pt x="40505" y="573783"/>
                  </a:lnTo>
                  <a:lnTo>
                    <a:pt x="23233" y="532928"/>
                  </a:lnTo>
                  <a:lnTo>
                    <a:pt x="10525" y="489901"/>
                  </a:lnTo>
                  <a:lnTo>
                    <a:pt x="2681" y="445000"/>
                  </a:lnTo>
                  <a:lnTo>
                    <a:pt x="0" y="398525"/>
                  </a:lnTo>
                  <a:close/>
                </a:path>
              </a:pathLst>
            </a:custGeom>
            <a:ln w="38099">
              <a:solidFill>
                <a:srgbClr val="FF006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392" y="601979"/>
              <a:ext cx="1459230" cy="40919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113" y="609854"/>
              <a:ext cx="1413027" cy="36385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34284" y="623315"/>
              <a:ext cx="6123432" cy="10576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00227" y="204215"/>
            <a:ext cx="11591925" cy="6456045"/>
            <a:chOff x="300227" y="204215"/>
            <a:chExt cx="11591925" cy="6456045"/>
          </a:xfrm>
        </p:grpSpPr>
        <p:sp>
          <p:nvSpPr>
            <p:cNvPr id="4" name="object 4" descr=""/>
            <p:cNvSpPr/>
            <p:nvPr/>
          </p:nvSpPr>
          <p:spPr>
            <a:xfrm>
              <a:off x="300227" y="204215"/>
              <a:ext cx="11591925" cy="6456045"/>
            </a:xfrm>
            <a:custGeom>
              <a:avLst/>
              <a:gdLst/>
              <a:ahLst/>
              <a:cxnLst/>
              <a:rect l="l" t="t" r="r" b="b"/>
              <a:pathLst>
                <a:path w="11591925" h="6456045">
                  <a:moveTo>
                    <a:pt x="10843387" y="0"/>
                  </a:moveTo>
                  <a:lnTo>
                    <a:pt x="748157" y="0"/>
                  </a:lnTo>
                  <a:lnTo>
                    <a:pt x="700842" y="1471"/>
                  </a:lnTo>
                  <a:lnTo>
                    <a:pt x="654310" y="5828"/>
                  </a:lnTo>
                  <a:lnTo>
                    <a:pt x="608647" y="12982"/>
                  </a:lnTo>
                  <a:lnTo>
                    <a:pt x="563941" y="22845"/>
                  </a:lnTo>
                  <a:lnTo>
                    <a:pt x="520281" y="35331"/>
                  </a:lnTo>
                  <a:lnTo>
                    <a:pt x="477752" y="50351"/>
                  </a:lnTo>
                  <a:lnTo>
                    <a:pt x="436445" y="67819"/>
                  </a:lnTo>
                  <a:lnTo>
                    <a:pt x="396445" y="87646"/>
                  </a:lnTo>
                  <a:lnTo>
                    <a:pt x="357840" y="109744"/>
                  </a:lnTo>
                  <a:lnTo>
                    <a:pt x="320719" y="134027"/>
                  </a:lnTo>
                  <a:lnTo>
                    <a:pt x="285168" y="160407"/>
                  </a:lnTo>
                  <a:lnTo>
                    <a:pt x="251276" y="188796"/>
                  </a:lnTo>
                  <a:lnTo>
                    <a:pt x="219130" y="219106"/>
                  </a:lnTo>
                  <a:lnTo>
                    <a:pt x="188818" y="251251"/>
                  </a:lnTo>
                  <a:lnTo>
                    <a:pt x="160427" y="285141"/>
                  </a:lnTo>
                  <a:lnTo>
                    <a:pt x="134045" y="320691"/>
                  </a:lnTo>
                  <a:lnTo>
                    <a:pt x="109759" y="357812"/>
                  </a:lnTo>
                  <a:lnTo>
                    <a:pt x="87658" y="396417"/>
                  </a:lnTo>
                  <a:lnTo>
                    <a:pt x="67829" y="436417"/>
                  </a:lnTo>
                  <a:lnTo>
                    <a:pt x="50359" y="477726"/>
                  </a:lnTo>
                  <a:lnTo>
                    <a:pt x="35337" y="520257"/>
                  </a:lnTo>
                  <a:lnTo>
                    <a:pt x="22849" y="563920"/>
                  </a:lnTo>
                  <a:lnTo>
                    <a:pt x="12984" y="608629"/>
                  </a:lnTo>
                  <a:lnTo>
                    <a:pt x="5829" y="654297"/>
                  </a:lnTo>
                  <a:lnTo>
                    <a:pt x="1471" y="700835"/>
                  </a:lnTo>
                  <a:lnTo>
                    <a:pt x="0" y="748156"/>
                  </a:lnTo>
                  <a:lnTo>
                    <a:pt x="0" y="5707507"/>
                  </a:lnTo>
                  <a:lnTo>
                    <a:pt x="1471" y="5754821"/>
                  </a:lnTo>
                  <a:lnTo>
                    <a:pt x="5829" y="5801353"/>
                  </a:lnTo>
                  <a:lnTo>
                    <a:pt x="12984" y="5847016"/>
                  </a:lnTo>
                  <a:lnTo>
                    <a:pt x="22849" y="5891722"/>
                  </a:lnTo>
                  <a:lnTo>
                    <a:pt x="35337" y="5935382"/>
                  </a:lnTo>
                  <a:lnTo>
                    <a:pt x="50359" y="5977911"/>
                  </a:lnTo>
                  <a:lnTo>
                    <a:pt x="67829" y="6019218"/>
                  </a:lnTo>
                  <a:lnTo>
                    <a:pt x="87658" y="6059218"/>
                  </a:lnTo>
                  <a:lnTo>
                    <a:pt x="109759" y="6097823"/>
                  </a:lnTo>
                  <a:lnTo>
                    <a:pt x="134045" y="6134944"/>
                  </a:lnTo>
                  <a:lnTo>
                    <a:pt x="160427" y="6170495"/>
                  </a:lnTo>
                  <a:lnTo>
                    <a:pt x="188818" y="6204387"/>
                  </a:lnTo>
                  <a:lnTo>
                    <a:pt x="219130" y="6236533"/>
                  </a:lnTo>
                  <a:lnTo>
                    <a:pt x="251276" y="6266845"/>
                  </a:lnTo>
                  <a:lnTo>
                    <a:pt x="285168" y="6295236"/>
                  </a:lnTo>
                  <a:lnTo>
                    <a:pt x="320719" y="6321618"/>
                  </a:lnTo>
                  <a:lnTo>
                    <a:pt x="357840" y="6345904"/>
                  </a:lnTo>
                  <a:lnTo>
                    <a:pt x="396445" y="6368005"/>
                  </a:lnTo>
                  <a:lnTo>
                    <a:pt x="436445" y="6387834"/>
                  </a:lnTo>
                  <a:lnTo>
                    <a:pt x="477752" y="6405304"/>
                  </a:lnTo>
                  <a:lnTo>
                    <a:pt x="520281" y="6420326"/>
                  </a:lnTo>
                  <a:lnTo>
                    <a:pt x="563941" y="6432814"/>
                  </a:lnTo>
                  <a:lnTo>
                    <a:pt x="608647" y="6442679"/>
                  </a:lnTo>
                  <a:lnTo>
                    <a:pt x="654310" y="6449834"/>
                  </a:lnTo>
                  <a:lnTo>
                    <a:pt x="700842" y="6454192"/>
                  </a:lnTo>
                  <a:lnTo>
                    <a:pt x="748157" y="6455663"/>
                  </a:lnTo>
                  <a:lnTo>
                    <a:pt x="10843387" y="6455663"/>
                  </a:lnTo>
                  <a:lnTo>
                    <a:pt x="10890708" y="6454192"/>
                  </a:lnTo>
                  <a:lnTo>
                    <a:pt x="10937246" y="6449834"/>
                  </a:lnTo>
                  <a:lnTo>
                    <a:pt x="10982914" y="6442679"/>
                  </a:lnTo>
                  <a:lnTo>
                    <a:pt x="11027623" y="6432814"/>
                  </a:lnTo>
                  <a:lnTo>
                    <a:pt x="11071286" y="6420326"/>
                  </a:lnTo>
                  <a:lnTo>
                    <a:pt x="11113817" y="6405304"/>
                  </a:lnTo>
                  <a:lnTo>
                    <a:pt x="11155126" y="6387834"/>
                  </a:lnTo>
                  <a:lnTo>
                    <a:pt x="11195126" y="6368005"/>
                  </a:lnTo>
                  <a:lnTo>
                    <a:pt x="11233731" y="6345904"/>
                  </a:lnTo>
                  <a:lnTo>
                    <a:pt x="11270852" y="6321618"/>
                  </a:lnTo>
                  <a:lnTo>
                    <a:pt x="11306402" y="6295236"/>
                  </a:lnTo>
                  <a:lnTo>
                    <a:pt x="11340292" y="6266845"/>
                  </a:lnTo>
                  <a:lnTo>
                    <a:pt x="11372437" y="6236533"/>
                  </a:lnTo>
                  <a:lnTo>
                    <a:pt x="11402747" y="6204387"/>
                  </a:lnTo>
                  <a:lnTo>
                    <a:pt x="11431136" y="6170495"/>
                  </a:lnTo>
                  <a:lnTo>
                    <a:pt x="11457516" y="6134944"/>
                  </a:lnTo>
                  <a:lnTo>
                    <a:pt x="11481799" y="6097823"/>
                  </a:lnTo>
                  <a:lnTo>
                    <a:pt x="11503897" y="6059218"/>
                  </a:lnTo>
                  <a:lnTo>
                    <a:pt x="11523724" y="6019218"/>
                  </a:lnTo>
                  <a:lnTo>
                    <a:pt x="11541192" y="5977911"/>
                  </a:lnTo>
                  <a:lnTo>
                    <a:pt x="11556212" y="5935382"/>
                  </a:lnTo>
                  <a:lnTo>
                    <a:pt x="11568698" y="5891722"/>
                  </a:lnTo>
                  <a:lnTo>
                    <a:pt x="11578561" y="5847016"/>
                  </a:lnTo>
                  <a:lnTo>
                    <a:pt x="11585715" y="5801353"/>
                  </a:lnTo>
                  <a:lnTo>
                    <a:pt x="11590072" y="5754821"/>
                  </a:lnTo>
                  <a:lnTo>
                    <a:pt x="11591544" y="5707507"/>
                  </a:lnTo>
                  <a:lnTo>
                    <a:pt x="11591544" y="748156"/>
                  </a:lnTo>
                  <a:lnTo>
                    <a:pt x="11590072" y="700835"/>
                  </a:lnTo>
                  <a:lnTo>
                    <a:pt x="11585715" y="654297"/>
                  </a:lnTo>
                  <a:lnTo>
                    <a:pt x="11578561" y="608629"/>
                  </a:lnTo>
                  <a:lnTo>
                    <a:pt x="11568698" y="563920"/>
                  </a:lnTo>
                  <a:lnTo>
                    <a:pt x="11556212" y="520257"/>
                  </a:lnTo>
                  <a:lnTo>
                    <a:pt x="11541192" y="477726"/>
                  </a:lnTo>
                  <a:lnTo>
                    <a:pt x="11523724" y="436417"/>
                  </a:lnTo>
                  <a:lnTo>
                    <a:pt x="11503897" y="396417"/>
                  </a:lnTo>
                  <a:lnTo>
                    <a:pt x="11481799" y="357812"/>
                  </a:lnTo>
                  <a:lnTo>
                    <a:pt x="11457516" y="320691"/>
                  </a:lnTo>
                  <a:lnTo>
                    <a:pt x="11431136" y="285141"/>
                  </a:lnTo>
                  <a:lnTo>
                    <a:pt x="11402747" y="251251"/>
                  </a:lnTo>
                  <a:lnTo>
                    <a:pt x="11372437" y="219106"/>
                  </a:lnTo>
                  <a:lnTo>
                    <a:pt x="11340292" y="188796"/>
                  </a:lnTo>
                  <a:lnTo>
                    <a:pt x="11306402" y="160407"/>
                  </a:lnTo>
                  <a:lnTo>
                    <a:pt x="11270852" y="134027"/>
                  </a:lnTo>
                  <a:lnTo>
                    <a:pt x="11233731" y="109744"/>
                  </a:lnTo>
                  <a:lnTo>
                    <a:pt x="11195126" y="87646"/>
                  </a:lnTo>
                  <a:lnTo>
                    <a:pt x="11155126" y="67819"/>
                  </a:lnTo>
                  <a:lnTo>
                    <a:pt x="11113817" y="50351"/>
                  </a:lnTo>
                  <a:lnTo>
                    <a:pt x="11071286" y="35331"/>
                  </a:lnTo>
                  <a:lnTo>
                    <a:pt x="11027623" y="22845"/>
                  </a:lnTo>
                  <a:lnTo>
                    <a:pt x="10982914" y="12982"/>
                  </a:lnTo>
                  <a:lnTo>
                    <a:pt x="10937246" y="5828"/>
                  </a:lnTo>
                  <a:lnTo>
                    <a:pt x="10890708" y="1471"/>
                  </a:lnTo>
                  <a:lnTo>
                    <a:pt x="10843387" y="0"/>
                  </a:lnTo>
                  <a:close/>
                </a:path>
              </a:pathLst>
            </a:custGeom>
            <a:solidFill>
              <a:srgbClr val="FFFFFF">
                <a:alpha val="78823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639" y="1135888"/>
              <a:ext cx="1441272" cy="147485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3815" y="204215"/>
              <a:ext cx="10503408" cy="1292352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1503933" y="1721942"/>
            <a:ext cx="10191115" cy="25323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390" b="1">
                <a:latin typeface="Arial"/>
                <a:cs typeface="Arial"/>
              </a:rPr>
              <a:t>Tháng</a:t>
            </a:r>
            <a:r>
              <a:rPr dirty="0" sz="4000" spc="-175" b="1">
                <a:latin typeface="Arial"/>
                <a:cs typeface="Arial"/>
              </a:rPr>
              <a:t> </a:t>
            </a:r>
            <a:r>
              <a:rPr dirty="0" sz="4000" spc="-390" b="1">
                <a:latin typeface="Arial"/>
                <a:cs typeface="Arial"/>
              </a:rPr>
              <a:t>Chạp:</a:t>
            </a:r>
            <a:r>
              <a:rPr dirty="0" sz="4000" spc="-195" b="1">
                <a:latin typeface="Arial"/>
                <a:cs typeface="Arial"/>
              </a:rPr>
              <a:t> </a:t>
            </a:r>
            <a:r>
              <a:rPr dirty="0" sz="4000" spc="-150">
                <a:latin typeface="Arial"/>
                <a:cs typeface="Arial"/>
              </a:rPr>
              <a:t>tháng</a:t>
            </a:r>
            <a:r>
              <a:rPr dirty="0" sz="4000" spc="-185">
                <a:latin typeface="Arial"/>
                <a:cs typeface="Arial"/>
              </a:rPr>
              <a:t> </a:t>
            </a:r>
            <a:r>
              <a:rPr dirty="0" sz="4000" spc="-125">
                <a:latin typeface="Arial"/>
                <a:cs typeface="Arial"/>
              </a:rPr>
              <a:t>Mười</a:t>
            </a:r>
            <a:r>
              <a:rPr dirty="0" sz="4000" spc="-195">
                <a:latin typeface="Arial"/>
                <a:cs typeface="Arial"/>
              </a:rPr>
              <a:t> </a:t>
            </a:r>
            <a:r>
              <a:rPr dirty="0" sz="4000" spc="-150">
                <a:latin typeface="Arial"/>
                <a:cs typeface="Arial"/>
              </a:rPr>
              <a:t>hai</a:t>
            </a:r>
            <a:r>
              <a:rPr dirty="0" sz="4000" spc="-210">
                <a:latin typeface="Arial"/>
                <a:cs typeface="Arial"/>
              </a:rPr>
              <a:t> </a:t>
            </a:r>
            <a:r>
              <a:rPr dirty="0" sz="4000" spc="-254">
                <a:latin typeface="Arial"/>
                <a:cs typeface="Arial"/>
              </a:rPr>
              <a:t>âm</a:t>
            </a:r>
            <a:r>
              <a:rPr dirty="0" sz="4000" spc="-190">
                <a:latin typeface="Arial"/>
                <a:cs typeface="Arial"/>
              </a:rPr>
              <a:t> </a:t>
            </a:r>
            <a:r>
              <a:rPr dirty="0" sz="4000" spc="-10">
                <a:latin typeface="Arial"/>
                <a:cs typeface="Arial"/>
              </a:rPr>
              <a:t>lịch.</a:t>
            </a:r>
            <a:endParaRPr sz="4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40"/>
              </a:spcBef>
            </a:pPr>
            <a:endParaRPr sz="4000">
              <a:latin typeface="Arial"/>
              <a:cs typeface="Arial"/>
            </a:endParaRPr>
          </a:p>
          <a:p>
            <a:pPr marL="130810">
              <a:lnSpc>
                <a:spcPct val="100000"/>
              </a:lnSpc>
              <a:tabLst>
                <a:tab pos="1181100" algn="l"/>
                <a:tab pos="2364105" algn="l"/>
                <a:tab pos="3659504" algn="l"/>
                <a:tab pos="4854575" algn="l"/>
                <a:tab pos="5871210" algn="l"/>
                <a:tab pos="7140575" algn="l"/>
                <a:tab pos="8099425" algn="l"/>
                <a:tab pos="9392285" algn="l"/>
              </a:tabLst>
            </a:pPr>
            <a:r>
              <a:rPr dirty="0" sz="4000" spc="-459" b="1">
                <a:latin typeface="Arial"/>
                <a:cs typeface="Arial"/>
              </a:rPr>
              <a:t>Chè</a:t>
            </a:r>
            <a:r>
              <a:rPr dirty="0" sz="4000" b="1">
                <a:latin typeface="Arial"/>
                <a:cs typeface="Arial"/>
              </a:rPr>
              <a:t>	</a:t>
            </a:r>
            <a:r>
              <a:rPr dirty="0" sz="4000" spc="-20" b="1">
                <a:latin typeface="Arial"/>
                <a:cs typeface="Arial"/>
              </a:rPr>
              <a:t>lam:</a:t>
            </a:r>
            <a:r>
              <a:rPr dirty="0" sz="4000" b="1">
                <a:latin typeface="Arial"/>
                <a:cs typeface="Arial"/>
              </a:rPr>
              <a:t>	</a:t>
            </a:r>
            <a:r>
              <a:rPr dirty="0" sz="4000" spc="-20">
                <a:latin typeface="Arial"/>
                <a:cs typeface="Arial"/>
              </a:rPr>
              <a:t>bánh</a:t>
            </a:r>
            <a:r>
              <a:rPr dirty="0" sz="4000">
                <a:latin typeface="Arial"/>
                <a:cs typeface="Arial"/>
              </a:rPr>
              <a:t>	</a:t>
            </a:r>
            <a:r>
              <a:rPr dirty="0" sz="4000" spc="-20">
                <a:latin typeface="Arial"/>
                <a:cs typeface="Arial"/>
              </a:rPr>
              <a:t>ngọt</a:t>
            </a:r>
            <a:r>
              <a:rPr dirty="0" sz="4000">
                <a:latin typeface="Arial"/>
                <a:cs typeface="Arial"/>
              </a:rPr>
              <a:t>	</a:t>
            </a:r>
            <a:r>
              <a:rPr dirty="0" sz="4000" spc="-25">
                <a:latin typeface="Arial"/>
                <a:cs typeface="Arial"/>
              </a:rPr>
              <a:t>làm</a:t>
            </a:r>
            <a:r>
              <a:rPr dirty="0" sz="4000">
                <a:latin typeface="Arial"/>
                <a:cs typeface="Arial"/>
              </a:rPr>
              <a:t>	</a:t>
            </a:r>
            <a:r>
              <a:rPr dirty="0" sz="4000" spc="-20">
                <a:latin typeface="Arial"/>
                <a:cs typeface="Arial"/>
              </a:rPr>
              <a:t>bằng</a:t>
            </a:r>
            <a:r>
              <a:rPr dirty="0" sz="4000">
                <a:latin typeface="Arial"/>
                <a:cs typeface="Arial"/>
              </a:rPr>
              <a:t>	</a:t>
            </a:r>
            <a:r>
              <a:rPr dirty="0" sz="4000" spc="-25">
                <a:latin typeface="Arial"/>
                <a:cs typeface="Arial"/>
              </a:rPr>
              <a:t>bột</a:t>
            </a:r>
            <a:r>
              <a:rPr dirty="0" sz="4000">
                <a:latin typeface="Arial"/>
                <a:cs typeface="Arial"/>
              </a:rPr>
              <a:t>	</a:t>
            </a:r>
            <a:r>
              <a:rPr dirty="0" sz="4000" spc="-20">
                <a:latin typeface="Arial"/>
                <a:cs typeface="Arial"/>
              </a:rPr>
              <a:t>bỏng</a:t>
            </a:r>
            <a:r>
              <a:rPr dirty="0" sz="4000">
                <a:latin typeface="Arial"/>
                <a:cs typeface="Arial"/>
              </a:rPr>
              <a:t>	</a:t>
            </a:r>
            <a:r>
              <a:rPr dirty="0" sz="4000" spc="-145">
                <a:latin typeface="Arial"/>
                <a:cs typeface="Arial"/>
              </a:rPr>
              <a:t>nếp</a:t>
            </a:r>
            <a:endParaRPr sz="4000">
              <a:latin typeface="Arial"/>
              <a:cs typeface="Arial"/>
            </a:endParaRPr>
          </a:p>
          <a:p>
            <a:pPr marL="130810">
              <a:lnSpc>
                <a:spcPct val="100000"/>
              </a:lnSpc>
            </a:pPr>
            <a:r>
              <a:rPr dirty="0" sz="4000" spc="-254">
                <a:latin typeface="Arial"/>
                <a:cs typeface="Arial"/>
              </a:rPr>
              <a:t>ngào</a:t>
            </a:r>
            <a:r>
              <a:rPr dirty="0" sz="4000" spc="-190">
                <a:latin typeface="Arial"/>
                <a:cs typeface="Arial"/>
              </a:rPr>
              <a:t> </a:t>
            </a:r>
            <a:r>
              <a:rPr dirty="0" sz="4000" spc="-195">
                <a:latin typeface="Arial"/>
                <a:cs typeface="Arial"/>
              </a:rPr>
              <a:t>với </a:t>
            </a:r>
            <a:r>
              <a:rPr dirty="0" sz="4000" spc="-110">
                <a:latin typeface="Arial"/>
                <a:cs typeface="Arial"/>
              </a:rPr>
              <a:t>mật</a:t>
            </a:r>
            <a:r>
              <a:rPr dirty="0" sz="4000" spc="-185">
                <a:latin typeface="Arial"/>
                <a:cs typeface="Arial"/>
              </a:rPr>
              <a:t> </a:t>
            </a:r>
            <a:r>
              <a:rPr dirty="0" sz="4000" spc="-210">
                <a:latin typeface="Arial"/>
                <a:cs typeface="Arial"/>
              </a:rPr>
              <a:t>pha</a:t>
            </a:r>
            <a:r>
              <a:rPr dirty="0" sz="4000" spc="-204">
                <a:latin typeface="Arial"/>
                <a:cs typeface="Arial"/>
              </a:rPr>
              <a:t> </a:t>
            </a:r>
            <a:r>
              <a:rPr dirty="0" sz="4000" spc="-265">
                <a:latin typeface="Arial"/>
                <a:cs typeface="Arial"/>
              </a:rPr>
              <a:t>nước</a:t>
            </a:r>
            <a:r>
              <a:rPr dirty="0" sz="4000" spc="-195">
                <a:latin typeface="Arial"/>
                <a:cs typeface="Arial"/>
              </a:rPr>
              <a:t> </a:t>
            </a:r>
            <a:r>
              <a:rPr dirty="0" sz="4000" spc="-10">
                <a:latin typeface="Arial"/>
                <a:cs typeface="Arial"/>
              </a:rPr>
              <a:t>gừng.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2295" y="2423160"/>
            <a:ext cx="1441246" cy="1474851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99788" y="4437888"/>
            <a:ext cx="3168395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00227" y="204215"/>
            <a:ext cx="11591925" cy="6456045"/>
          </a:xfrm>
          <a:custGeom>
            <a:avLst/>
            <a:gdLst/>
            <a:ahLst/>
            <a:cxnLst/>
            <a:rect l="l" t="t" r="r" b="b"/>
            <a:pathLst>
              <a:path w="11591925" h="6456045">
                <a:moveTo>
                  <a:pt x="10843387" y="0"/>
                </a:moveTo>
                <a:lnTo>
                  <a:pt x="748157" y="0"/>
                </a:lnTo>
                <a:lnTo>
                  <a:pt x="700842" y="1471"/>
                </a:lnTo>
                <a:lnTo>
                  <a:pt x="654310" y="5828"/>
                </a:lnTo>
                <a:lnTo>
                  <a:pt x="608647" y="12982"/>
                </a:lnTo>
                <a:lnTo>
                  <a:pt x="563941" y="22845"/>
                </a:lnTo>
                <a:lnTo>
                  <a:pt x="520281" y="35331"/>
                </a:lnTo>
                <a:lnTo>
                  <a:pt x="477752" y="50351"/>
                </a:lnTo>
                <a:lnTo>
                  <a:pt x="436445" y="67819"/>
                </a:lnTo>
                <a:lnTo>
                  <a:pt x="396445" y="87646"/>
                </a:lnTo>
                <a:lnTo>
                  <a:pt x="357840" y="109744"/>
                </a:lnTo>
                <a:lnTo>
                  <a:pt x="320719" y="134027"/>
                </a:lnTo>
                <a:lnTo>
                  <a:pt x="285168" y="160407"/>
                </a:lnTo>
                <a:lnTo>
                  <a:pt x="251276" y="188796"/>
                </a:lnTo>
                <a:lnTo>
                  <a:pt x="219130" y="219106"/>
                </a:lnTo>
                <a:lnTo>
                  <a:pt x="188818" y="251251"/>
                </a:lnTo>
                <a:lnTo>
                  <a:pt x="160427" y="285141"/>
                </a:lnTo>
                <a:lnTo>
                  <a:pt x="134045" y="320691"/>
                </a:lnTo>
                <a:lnTo>
                  <a:pt x="109759" y="357812"/>
                </a:lnTo>
                <a:lnTo>
                  <a:pt x="87658" y="396417"/>
                </a:lnTo>
                <a:lnTo>
                  <a:pt x="67829" y="436417"/>
                </a:lnTo>
                <a:lnTo>
                  <a:pt x="50359" y="477726"/>
                </a:lnTo>
                <a:lnTo>
                  <a:pt x="35337" y="520257"/>
                </a:lnTo>
                <a:lnTo>
                  <a:pt x="22849" y="563920"/>
                </a:lnTo>
                <a:lnTo>
                  <a:pt x="12984" y="608629"/>
                </a:lnTo>
                <a:lnTo>
                  <a:pt x="5829" y="654297"/>
                </a:lnTo>
                <a:lnTo>
                  <a:pt x="1471" y="700835"/>
                </a:lnTo>
                <a:lnTo>
                  <a:pt x="0" y="748156"/>
                </a:lnTo>
                <a:lnTo>
                  <a:pt x="0" y="5707507"/>
                </a:lnTo>
                <a:lnTo>
                  <a:pt x="1471" y="5754821"/>
                </a:lnTo>
                <a:lnTo>
                  <a:pt x="5829" y="5801353"/>
                </a:lnTo>
                <a:lnTo>
                  <a:pt x="12984" y="5847016"/>
                </a:lnTo>
                <a:lnTo>
                  <a:pt x="22849" y="5891722"/>
                </a:lnTo>
                <a:lnTo>
                  <a:pt x="35337" y="5935382"/>
                </a:lnTo>
                <a:lnTo>
                  <a:pt x="50359" y="5977911"/>
                </a:lnTo>
                <a:lnTo>
                  <a:pt x="67829" y="6019218"/>
                </a:lnTo>
                <a:lnTo>
                  <a:pt x="87658" y="6059218"/>
                </a:lnTo>
                <a:lnTo>
                  <a:pt x="109759" y="6097823"/>
                </a:lnTo>
                <a:lnTo>
                  <a:pt x="134045" y="6134944"/>
                </a:lnTo>
                <a:lnTo>
                  <a:pt x="160427" y="6170495"/>
                </a:lnTo>
                <a:lnTo>
                  <a:pt x="188818" y="6204387"/>
                </a:lnTo>
                <a:lnTo>
                  <a:pt x="219130" y="6236533"/>
                </a:lnTo>
                <a:lnTo>
                  <a:pt x="251276" y="6266845"/>
                </a:lnTo>
                <a:lnTo>
                  <a:pt x="285168" y="6295236"/>
                </a:lnTo>
                <a:lnTo>
                  <a:pt x="320719" y="6321618"/>
                </a:lnTo>
                <a:lnTo>
                  <a:pt x="357840" y="6345904"/>
                </a:lnTo>
                <a:lnTo>
                  <a:pt x="396445" y="6368005"/>
                </a:lnTo>
                <a:lnTo>
                  <a:pt x="436445" y="6387834"/>
                </a:lnTo>
                <a:lnTo>
                  <a:pt x="477752" y="6405304"/>
                </a:lnTo>
                <a:lnTo>
                  <a:pt x="520281" y="6420326"/>
                </a:lnTo>
                <a:lnTo>
                  <a:pt x="563941" y="6432814"/>
                </a:lnTo>
                <a:lnTo>
                  <a:pt x="608647" y="6442679"/>
                </a:lnTo>
                <a:lnTo>
                  <a:pt x="654310" y="6449834"/>
                </a:lnTo>
                <a:lnTo>
                  <a:pt x="700842" y="6454192"/>
                </a:lnTo>
                <a:lnTo>
                  <a:pt x="748157" y="6455663"/>
                </a:lnTo>
                <a:lnTo>
                  <a:pt x="10843387" y="6455663"/>
                </a:lnTo>
                <a:lnTo>
                  <a:pt x="10890708" y="6454192"/>
                </a:lnTo>
                <a:lnTo>
                  <a:pt x="10937246" y="6449834"/>
                </a:lnTo>
                <a:lnTo>
                  <a:pt x="10982914" y="6442679"/>
                </a:lnTo>
                <a:lnTo>
                  <a:pt x="11027623" y="6432814"/>
                </a:lnTo>
                <a:lnTo>
                  <a:pt x="11071286" y="6420326"/>
                </a:lnTo>
                <a:lnTo>
                  <a:pt x="11113817" y="6405304"/>
                </a:lnTo>
                <a:lnTo>
                  <a:pt x="11155126" y="6387834"/>
                </a:lnTo>
                <a:lnTo>
                  <a:pt x="11195126" y="6368005"/>
                </a:lnTo>
                <a:lnTo>
                  <a:pt x="11233731" y="6345904"/>
                </a:lnTo>
                <a:lnTo>
                  <a:pt x="11270852" y="6321618"/>
                </a:lnTo>
                <a:lnTo>
                  <a:pt x="11306402" y="6295236"/>
                </a:lnTo>
                <a:lnTo>
                  <a:pt x="11340292" y="6266845"/>
                </a:lnTo>
                <a:lnTo>
                  <a:pt x="11372437" y="6236533"/>
                </a:lnTo>
                <a:lnTo>
                  <a:pt x="11402747" y="6204387"/>
                </a:lnTo>
                <a:lnTo>
                  <a:pt x="11431136" y="6170495"/>
                </a:lnTo>
                <a:lnTo>
                  <a:pt x="11457516" y="6134944"/>
                </a:lnTo>
                <a:lnTo>
                  <a:pt x="11481799" y="6097823"/>
                </a:lnTo>
                <a:lnTo>
                  <a:pt x="11503897" y="6059218"/>
                </a:lnTo>
                <a:lnTo>
                  <a:pt x="11523724" y="6019218"/>
                </a:lnTo>
                <a:lnTo>
                  <a:pt x="11541192" y="5977911"/>
                </a:lnTo>
                <a:lnTo>
                  <a:pt x="11556212" y="5935382"/>
                </a:lnTo>
                <a:lnTo>
                  <a:pt x="11568698" y="5891722"/>
                </a:lnTo>
                <a:lnTo>
                  <a:pt x="11578561" y="5847016"/>
                </a:lnTo>
                <a:lnTo>
                  <a:pt x="11585715" y="5801353"/>
                </a:lnTo>
                <a:lnTo>
                  <a:pt x="11590072" y="5754821"/>
                </a:lnTo>
                <a:lnTo>
                  <a:pt x="11591544" y="5707507"/>
                </a:lnTo>
                <a:lnTo>
                  <a:pt x="11591544" y="748156"/>
                </a:lnTo>
                <a:lnTo>
                  <a:pt x="11590072" y="700835"/>
                </a:lnTo>
                <a:lnTo>
                  <a:pt x="11585715" y="654297"/>
                </a:lnTo>
                <a:lnTo>
                  <a:pt x="11578561" y="608629"/>
                </a:lnTo>
                <a:lnTo>
                  <a:pt x="11568698" y="563920"/>
                </a:lnTo>
                <a:lnTo>
                  <a:pt x="11556212" y="520257"/>
                </a:lnTo>
                <a:lnTo>
                  <a:pt x="11541192" y="477726"/>
                </a:lnTo>
                <a:lnTo>
                  <a:pt x="11523724" y="436417"/>
                </a:lnTo>
                <a:lnTo>
                  <a:pt x="11503897" y="396417"/>
                </a:lnTo>
                <a:lnTo>
                  <a:pt x="11481799" y="357812"/>
                </a:lnTo>
                <a:lnTo>
                  <a:pt x="11457516" y="320691"/>
                </a:lnTo>
                <a:lnTo>
                  <a:pt x="11431136" y="285141"/>
                </a:lnTo>
                <a:lnTo>
                  <a:pt x="11402747" y="251251"/>
                </a:lnTo>
                <a:lnTo>
                  <a:pt x="11372437" y="219106"/>
                </a:lnTo>
                <a:lnTo>
                  <a:pt x="11340292" y="188796"/>
                </a:lnTo>
                <a:lnTo>
                  <a:pt x="11306402" y="160407"/>
                </a:lnTo>
                <a:lnTo>
                  <a:pt x="11270852" y="134027"/>
                </a:lnTo>
                <a:lnTo>
                  <a:pt x="11233731" y="109744"/>
                </a:lnTo>
                <a:lnTo>
                  <a:pt x="11195126" y="87646"/>
                </a:lnTo>
                <a:lnTo>
                  <a:pt x="11155126" y="67819"/>
                </a:lnTo>
                <a:lnTo>
                  <a:pt x="11113817" y="50351"/>
                </a:lnTo>
                <a:lnTo>
                  <a:pt x="11071286" y="35331"/>
                </a:lnTo>
                <a:lnTo>
                  <a:pt x="11027623" y="22845"/>
                </a:lnTo>
                <a:lnTo>
                  <a:pt x="10982914" y="12982"/>
                </a:lnTo>
                <a:lnTo>
                  <a:pt x="10937246" y="5828"/>
                </a:lnTo>
                <a:lnTo>
                  <a:pt x="10890708" y="1471"/>
                </a:lnTo>
                <a:lnTo>
                  <a:pt x="10843387" y="0"/>
                </a:lnTo>
                <a:close/>
              </a:path>
            </a:pathLst>
          </a:custGeom>
          <a:solidFill>
            <a:srgbClr val="FFFFFF">
              <a:alpha val="7882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03933" y="1721942"/>
            <a:ext cx="10074910" cy="1854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4000" spc="-355">
                <a:solidFill>
                  <a:srgbClr val="000000"/>
                </a:solidFill>
                <a:latin typeface="Arial"/>
                <a:cs typeface="Arial"/>
              </a:rPr>
              <a:t>nếp</a:t>
            </a:r>
            <a:r>
              <a:rPr dirty="0" sz="4000" spc="7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395">
                <a:solidFill>
                  <a:srgbClr val="000000"/>
                </a:solidFill>
                <a:latin typeface="Arial"/>
                <a:cs typeface="Arial"/>
              </a:rPr>
              <a:t>nhung:</a:t>
            </a:r>
            <a:r>
              <a:rPr dirty="0" sz="4000" spc="114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85" b="0">
                <a:solidFill>
                  <a:srgbClr val="000000"/>
                </a:solidFill>
                <a:latin typeface="Arial"/>
                <a:cs typeface="Arial"/>
              </a:rPr>
              <a:t>loại</a:t>
            </a:r>
            <a:r>
              <a:rPr dirty="0" sz="4000" spc="-19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155" b="0">
                <a:solidFill>
                  <a:srgbClr val="000000"/>
                </a:solidFill>
                <a:latin typeface="Arial"/>
                <a:cs typeface="Arial"/>
              </a:rPr>
              <a:t>lúa</a:t>
            </a:r>
            <a:r>
              <a:rPr dirty="0" sz="4000" spc="-1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215" b="0">
                <a:solidFill>
                  <a:srgbClr val="000000"/>
                </a:solidFill>
                <a:latin typeface="Arial"/>
                <a:cs typeface="Arial"/>
              </a:rPr>
              <a:t>nếp</a:t>
            </a:r>
            <a:r>
              <a:rPr dirty="0" sz="4000" spc="-5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185" b="0">
                <a:solidFill>
                  <a:srgbClr val="000000"/>
                </a:solidFill>
                <a:latin typeface="Arial"/>
                <a:cs typeface="Arial"/>
              </a:rPr>
              <a:t>thường</a:t>
            </a:r>
            <a:r>
              <a:rPr dirty="0" sz="4000" spc="-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270" b="0">
                <a:solidFill>
                  <a:srgbClr val="000000"/>
                </a:solidFill>
                <a:latin typeface="Arial"/>
                <a:cs typeface="Arial"/>
              </a:rPr>
              <a:t>được</a:t>
            </a:r>
            <a:r>
              <a:rPr dirty="0" sz="4000" spc="-1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195" b="0">
                <a:solidFill>
                  <a:srgbClr val="000000"/>
                </a:solidFill>
                <a:latin typeface="Arial"/>
                <a:cs typeface="Arial"/>
              </a:rPr>
              <a:t>gieo</a:t>
            </a:r>
            <a:r>
              <a:rPr dirty="0" sz="4000" spc="-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10" b="0">
                <a:solidFill>
                  <a:srgbClr val="000000"/>
                </a:solidFill>
                <a:latin typeface="Arial"/>
                <a:cs typeface="Arial"/>
              </a:rPr>
              <a:t>trồng </a:t>
            </a:r>
            <a:r>
              <a:rPr dirty="0" sz="4000" spc="-315" b="0">
                <a:solidFill>
                  <a:srgbClr val="000000"/>
                </a:solidFill>
                <a:latin typeface="Arial"/>
                <a:cs typeface="Arial"/>
              </a:rPr>
              <a:t>ở</a:t>
            </a:r>
            <a:r>
              <a:rPr dirty="0" sz="4000" spc="2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335" b="0">
                <a:solidFill>
                  <a:srgbClr val="000000"/>
                </a:solidFill>
                <a:latin typeface="Arial"/>
                <a:cs typeface="Arial"/>
              </a:rPr>
              <a:t>các</a:t>
            </a:r>
            <a:r>
              <a:rPr dirty="0" sz="4000" spc="229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b="0">
                <a:solidFill>
                  <a:srgbClr val="000000"/>
                </a:solidFill>
                <a:latin typeface="Arial"/>
                <a:cs typeface="Arial"/>
              </a:rPr>
              <a:t>tỉnh</a:t>
            </a:r>
            <a:r>
              <a:rPr dirty="0" sz="4000" spc="21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b="0">
                <a:solidFill>
                  <a:srgbClr val="000000"/>
                </a:solidFill>
                <a:latin typeface="Arial"/>
                <a:cs typeface="Arial"/>
              </a:rPr>
              <a:t>đồng</a:t>
            </a:r>
            <a:r>
              <a:rPr dirty="0" sz="4000" spc="2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65" b="0">
                <a:solidFill>
                  <a:srgbClr val="000000"/>
                </a:solidFill>
                <a:latin typeface="Arial"/>
                <a:cs typeface="Arial"/>
              </a:rPr>
              <a:t>bằng</a:t>
            </a:r>
            <a:r>
              <a:rPr dirty="0" sz="4000" spc="2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395" b="0">
                <a:solidFill>
                  <a:srgbClr val="000000"/>
                </a:solidFill>
                <a:latin typeface="Arial"/>
                <a:cs typeface="Arial"/>
              </a:rPr>
              <a:t>Bắc</a:t>
            </a:r>
            <a:r>
              <a:rPr dirty="0" sz="4000" spc="2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b="0">
                <a:solidFill>
                  <a:srgbClr val="000000"/>
                </a:solidFill>
                <a:latin typeface="Arial"/>
                <a:cs typeface="Arial"/>
              </a:rPr>
              <a:t>Bộ;</a:t>
            </a:r>
            <a:r>
              <a:rPr dirty="0" sz="4000" spc="2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b="0">
                <a:solidFill>
                  <a:srgbClr val="000000"/>
                </a:solidFill>
                <a:latin typeface="Arial"/>
                <a:cs typeface="Arial"/>
              </a:rPr>
              <a:t>cho</a:t>
            </a:r>
            <a:r>
              <a:rPr dirty="0" sz="4000" spc="2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b="0">
                <a:solidFill>
                  <a:srgbClr val="000000"/>
                </a:solidFill>
                <a:latin typeface="Arial"/>
                <a:cs typeface="Arial"/>
              </a:rPr>
              <a:t>hạt</a:t>
            </a:r>
            <a:r>
              <a:rPr dirty="0" sz="4000" spc="2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295" b="0">
                <a:solidFill>
                  <a:srgbClr val="000000"/>
                </a:solidFill>
                <a:latin typeface="Arial"/>
                <a:cs typeface="Arial"/>
              </a:rPr>
              <a:t>gạo</a:t>
            </a:r>
            <a:r>
              <a:rPr dirty="0" sz="4000" spc="229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25" b="0">
                <a:solidFill>
                  <a:srgbClr val="000000"/>
                </a:solidFill>
                <a:latin typeface="Arial"/>
                <a:cs typeface="Arial"/>
              </a:rPr>
              <a:t>to, </a:t>
            </a:r>
            <a:r>
              <a:rPr dirty="0" sz="4000" spc="-30" b="0">
                <a:solidFill>
                  <a:srgbClr val="000000"/>
                </a:solidFill>
                <a:latin typeface="Arial"/>
                <a:cs typeface="Arial"/>
              </a:rPr>
              <a:t>tròn,</a:t>
            </a:r>
            <a:r>
              <a:rPr dirty="0" sz="4000" spc="-204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220" b="0">
                <a:solidFill>
                  <a:srgbClr val="000000"/>
                </a:solidFill>
                <a:latin typeface="Arial"/>
                <a:cs typeface="Arial"/>
              </a:rPr>
              <a:t>màu</a:t>
            </a:r>
            <a:r>
              <a:rPr dirty="0" sz="4000" spc="-19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130" b="0">
                <a:solidFill>
                  <a:srgbClr val="000000"/>
                </a:solidFill>
                <a:latin typeface="Arial"/>
                <a:cs typeface="Arial"/>
              </a:rPr>
              <a:t>trắng</a:t>
            </a:r>
            <a:r>
              <a:rPr dirty="0" sz="4000" spc="-19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20" b="0">
                <a:solidFill>
                  <a:srgbClr val="000000"/>
                </a:solidFill>
                <a:latin typeface="Arial"/>
                <a:cs typeface="Arial"/>
              </a:rPr>
              <a:t>đục.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63639" y="204215"/>
            <a:ext cx="10953750" cy="2406650"/>
            <a:chOff x="363639" y="204215"/>
            <a:chExt cx="10953750" cy="240665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3639" y="1135888"/>
              <a:ext cx="1441272" cy="147485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3815" y="204215"/>
              <a:ext cx="10503408" cy="1292352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6000" y="3429000"/>
            <a:ext cx="4264152" cy="284073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00227" y="204215"/>
            <a:ext cx="11591925" cy="6456045"/>
          </a:xfrm>
          <a:custGeom>
            <a:avLst/>
            <a:gdLst/>
            <a:ahLst/>
            <a:cxnLst/>
            <a:rect l="l" t="t" r="r" b="b"/>
            <a:pathLst>
              <a:path w="11591925" h="6456045">
                <a:moveTo>
                  <a:pt x="10843387" y="0"/>
                </a:moveTo>
                <a:lnTo>
                  <a:pt x="748157" y="0"/>
                </a:lnTo>
                <a:lnTo>
                  <a:pt x="700842" y="1471"/>
                </a:lnTo>
                <a:lnTo>
                  <a:pt x="654310" y="5828"/>
                </a:lnTo>
                <a:lnTo>
                  <a:pt x="608647" y="12982"/>
                </a:lnTo>
                <a:lnTo>
                  <a:pt x="563941" y="22845"/>
                </a:lnTo>
                <a:lnTo>
                  <a:pt x="520281" y="35331"/>
                </a:lnTo>
                <a:lnTo>
                  <a:pt x="477752" y="50351"/>
                </a:lnTo>
                <a:lnTo>
                  <a:pt x="436445" y="67819"/>
                </a:lnTo>
                <a:lnTo>
                  <a:pt x="396445" y="87646"/>
                </a:lnTo>
                <a:lnTo>
                  <a:pt x="357840" y="109744"/>
                </a:lnTo>
                <a:lnTo>
                  <a:pt x="320719" y="134027"/>
                </a:lnTo>
                <a:lnTo>
                  <a:pt x="285168" y="160407"/>
                </a:lnTo>
                <a:lnTo>
                  <a:pt x="251276" y="188796"/>
                </a:lnTo>
                <a:lnTo>
                  <a:pt x="219130" y="219106"/>
                </a:lnTo>
                <a:lnTo>
                  <a:pt x="188818" y="251251"/>
                </a:lnTo>
                <a:lnTo>
                  <a:pt x="160427" y="285141"/>
                </a:lnTo>
                <a:lnTo>
                  <a:pt x="134045" y="320691"/>
                </a:lnTo>
                <a:lnTo>
                  <a:pt x="109759" y="357812"/>
                </a:lnTo>
                <a:lnTo>
                  <a:pt x="87658" y="396417"/>
                </a:lnTo>
                <a:lnTo>
                  <a:pt x="67829" y="436417"/>
                </a:lnTo>
                <a:lnTo>
                  <a:pt x="50359" y="477726"/>
                </a:lnTo>
                <a:lnTo>
                  <a:pt x="35337" y="520257"/>
                </a:lnTo>
                <a:lnTo>
                  <a:pt x="22849" y="563920"/>
                </a:lnTo>
                <a:lnTo>
                  <a:pt x="12984" y="608629"/>
                </a:lnTo>
                <a:lnTo>
                  <a:pt x="5829" y="654297"/>
                </a:lnTo>
                <a:lnTo>
                  <a:pt x="1471" y="700835"/>
                </a:lnTo>
                <a:lnTo>
                  <a:pt x="0" y="748156"/>
                </a:lnTo>
                <a:lnTo>
                  <a:pt x="0" y="5707507"/>
                </a:lnTo>
                <a:lnTo>
                  <a:pt x="1471" y="5754821"/>
                </a:lnTo>
                <a:lnTo>
                  <a:pt x="5829" y="5801353"/>
                </a:lnTo>
                <a:lnTo>
                  <a:pt x="12984" y="5847016"/>
                </a:lnTo>
                <a:lnTo>
                  <a:pt x="22849" y="5891722"/>
                </a:lnTo>
                <a:lnTo>
                  <a:pt x="35337" y="5935382"/>
                </a:lnTo>
                <a:lnTo>
                  <a:pt x="50359" y="5977911"/>
                </a:lnTo>
                <a:lnTo>
                  <a:pt x="67829" y="6019218"/>
                </a:lnTo>
                <a:lnTo>
                  <a:pt x="87658" y="6059218"/>
                </a:lnTo>
                <a:lnTo>
                  <a:pt x="109759" y="6097823"/>
                </a:lnTo>
                <a:lnTo>
                  <a:pt x="134045" y="6134944"/>
                </a:lnTo>
                <a:lnTo>
                  <a:pt x="160427" y="6170495"/>
                </a:lnTo>
                <a:lnTo>
                  <a:pt x="188818" y="6204387"/>
                </a:lnTo>
                <a:lnTo>
                  <a:pt x="219130" y="6236533"/>
                </a:lnTo>
                <a:lnTo>
                  <a:pt x="251276" y="6266845"/>
                </a:lnTo>
                <a:lnTo>
                  <a:pt x="285168" y="6295236"/>
                </a:lnTo>
                <a:lnTo>
                  <a:pt x="320719" y="6321618"/>
                </a:lnTo>
                <a:lnTo>
                  <a:pt x="357840" y="6345904"/>
                </a:lnTo>
                <a:lnTo>
                  <a:pt x="396445" y="6368005"/>
                </a:lnTo>
                <a:lnTo>
                  <a:pt x="436445" y="6387834"/>
                </a:lnTo>
                <a:lnTo>
                  <a:pt x="477752" y="6405304"/>
                </a:lnTo>
                <a:lnTo>
                  <a:pt x="520281" y="6420326"/>
                </a:lnTo>
                <a:lnTo>
                  <a:pt x="563941" y="6432814"/>
                </a:lnTo>
                <a:lnTo>
                  <a:pt x="608647" y="6442679"/>
                </a:lnTo>
                <a:lnTo>
                  <a:pt x="654310" y="6449834"/>
                </a:lnTo>
                <a:lnTo>
                  <a:pt x="700842" y="6454192"/>
                </a:lnTo>
                <a:lnTo>
                  <a:pt x="748157" y="6455663"/>
                </a:lnTo>
                <a:lnTo>
                  <a:pt x="10843387" y="6455663"/>
                </a:lnTo>
                <a:lnTo>
                  <a:pt x="10890708" y="6454192"/>
                </a:lnTo>
                <a:lnTo>
                  <a:pt x="10937246" y="6449834"/>
                </a:lnTo>
                <a:lnTo>
                  <a:pt x="10982914" y="6442679"/>
                </a:lnTo>
                <a:lnTo>
                  <a:pt x="11027623" y="6432814"/>
                </a:lnTo>
                <a:lnTo>
                  <a:pt x="11071286" y="6420326"/>
                </a:lnTo>
                <a:lnTo>
                  <a:pt x="11113817" y="6405304"/>
                </a:lnTo>
                <a:lnTo>
                  <a:pt x="11155126" y="6387834"/>
                </a:lnTo>
                <a:lnTo>
                  <a:pt x="11195126" y="6368005"/>
                </a:lnTo>
                <a:lnTo>
                  <a:pt x="11233731" y="6345904"/>
                </a:lnTo>
                <a:lnTo>
                  <a:pt x="11270852" y="6321618"/>
                </a:lnTo>
                <a:lnTo>
                  <a:pt x="11306402" y="6295236"/>
                </a:lnTo>
                <a:lnTo>
                  <a:pt x="11340292" y="6266845"/>
                </a:lnTo>
                <a:lnTo>
                  <a:pt x="11372437" y="6236533"/>
                </a:lnTo>
                <a:lnTo>
                  <a:pt x="11402747" y="6204387"/>
                </a:lnTo>
                <a:lnTo>
                  <a:pt x="11431136" y="6170495"/>
                </a:lnTo>
                <a:lnTo>
                  <a:pt x="11457516" y="6134944"/>
                </a:lnTo>
                <a:lnTo>
                  <a:pt x="11481799" y="6097823"/>
                </a:lnTo>
                <a:lnTo>
                  <a:pt x="11503897" y="6059218"/>
                </a:lnTo>
                <a:lnTo>
                  <a:pt x="11523724" y="6019218"/>
                </a:lnTo>
                <a:lnTo>
                  <a:pt x="11541192" y="5977911"/>
                </a:lnTo>
                <a:lnTo>
                  <a:pt x="11556212" y="5935382"/>
                </a:lnTo>
                <a:lnTo>
                  <a:pt x="11568698" y="5891722"/>
                </a:lnTo>
                <a:lnTo>
                  <a:pt x="11578561" y="5847016"/>
                </a:lnTo>
                <a:lnTo>
                  <a:pt x="11585715" y="5801353"/>
                </a:lnTo>
                <a:lnTo>
                  <a:pt x="11590072" y="5754821"/>
                </a:lnTo>
                <a:lnTo>
                  <a:pt x="11591544" y="5707507"/>
                </a:lnTo>
                <a:lnTo>
                  <a:pt x="11591544" y="748156"/>
                </a:lnTo>
                <a:lnTo>
                  <a:pt x="11590072" y="700835"/>
                </a:lnTo>
                <a:lnTo>
                  <a:pt x="11585715" y="654297"/>
                </a:lnTo>
                <a:lnTo>
                  <a:pt x="11578561" y="608629"/>
                </a:lnTo>
                <a:lnTo>
                  <a:pt x="11568698" y="563920"/>
                </a:lnTo>
                <a:lnTo>
                  <a:pt x="11556212" y="520257"/>
                </a:lnTo>
                <a:lnTo>
                  <a:pt x="11541192" y="477726"/>
                </a:lnTo>
                <a:lnTo>
                  <a:pt x="11523724" y="436417"/>
                </a:lnTo>
                <a:lnTo>
                  <a:pt x="11503897" y="396417"/>
                </a:lnTo>
                <a:lnTo>
                  <a:pt x="11481799" y="357812"/>
                </a:lnTo>
                <a:lnTo>
                  <a:pt x="11457516" y="320691"/>
                </a:lnTo>
                <a:lnTo>
                  <a:pt x="11431136" y="285141"/>
                </a:lnTo>
                <a:lnTo>
                  <a:pt x="11402747" y="251251"/>
                </a:lnTo>
                <a:lnTo>
                  <a:pt x="11372437" y="219106"/>
                </a:lnTo>
                <a:lnTo>
                  <a:pt x="11340292" y="188796"/>
                </a:lnTo>
                <a:lnTo>
                  <a:pt x="11306402" y="160407"/>
                </a:lnTo>
                <a:lnTo>
                  <a:pt x="11270852" y="134027"/>
                </a:lnTo>
                <a:lnTo>
                  <a:pt x="11233731" y="109744"/>
                </a:lnTo>
                <a:lnTo>
                  <a:pt x="11195126" y="87646"/>
                </a:lnTo>
                <a:lnTo>
                  <a:pt x="11155126" y="67819"/>
                </a:lnTo>
                <a:lnTo>
                  <a:pt x="11113817" y="50351"/>
                </a:lnTo>
                <a:lnTo>
                  <a:pt x="11071286" y="35331"/>
                </a:lnTo>
                <a:lnTo>
                  <a:pt x="11027623" y="22845"/>
                </a:lnTo>
                <a:lnTo>
                  <a:pt x="10982914" y="12982"/>
                </a:lnTo>
                <a:lnTo>
                  <a:pt x="10937246" y="5828"/>
                </a:lnTo>
                <a:lnTo>
                  <a:pt x="10890708" y="1471"/>
                </a:lnTo>
                <a:lnTo>
                  <a:pt x="10843387" y="0"/>
                </a:lnTo>
                <a:close/>
              </a:path>
            </a:pathLst>
          </a:custGeom>
          <a:solidFill>
            <a:srgbClr val="FFFFFF">
              <a:alpha val="7882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03933" y="1721942"/>
            <a:ext cx="10074275" cy="1854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4000" spc="-430">
                <a:solidFill>
                  <a:srgbClr val="000000"/>
                </a:solidFill>
                <a:latin typeface="Arial"/>
                <a:cs typeface="Arial"/>
              </a:rPr>
              <a:t>sảy:</a:t>
            </a:r>
            <a:r>
              <a:rPr dirty="0" sz="4000" spc="15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165" b="0">
                <a:solidFill>
                  <a:srgbClr val="000000"/>
                </a:solidFill>
                <a:latin typeface="Arial"/>
                <a:cs typeface="Arial"/>
              </a:rPr>
              <a:t>dùng</a:t>
            </a:r>
            <a:r>
              <a:rPr dirty="0" sz="4000" spc="-114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10" b="0">
                <a:solidFill>
                  <a:srgbClr val="000000"/>
                </a:solidFill>
                <a:latin typeface="Arial"/>
                <a:cs typeface="Arial"/>
              </a:rPr>
              <a:t>mẹt,</a:t>
            </a:r>
            <a:r>
              <a:rPr dirty="0" sz="4000" spc="-26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80" b="0">
                <a:solidFill>
                  <a:srgbClr val="000000"/>
                </a:solidFill>
                <a:latin typeface="Arial"/>
                <a:cs typeface="Arial"/>
              </a:rPr>
              <a:t>nia</a:t>
            </a:r>
            <a:r>
              <a:rPr dirty="0" sz="4000" spc="-20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95" b="0">
                <a:solidFill>
                  <a:srgbClr val="000000"/>
                </a:solidFill>
                <a:latin typeface="Arial"/>
                <a:cs typeface="Arial"/>
              </a:rPr>
              <a:t>làm</a:t>
            </a:r>
            <a:r>
              <a:rPr dirty="0" sz="4000" spc="-18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310" b="0">
                <a:solidFill>
                  <a:srgbClr val="000000"/>
                </a:solidFill>
                <a:latin typeface="Arial"/>
                <a:cs typeface="Arial"/>
              </a:rPr>
              <a:t>sạch</a:t>
            </a:r>
            <a:r>
              <a:rPr dirty="0" sz="4000" spc="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100" b="0">
                <a:solidFill>
                  <a:srgbClr val="000000"/>
                </a:solidFill>
                <a:latin typeface="Arial"/>
                <a:cs typeface="Arial"/>
              </a:rPr>
              <a:t>chất</a:t>
            </a:r>
            <a:r>
              <a:rPr dirty="0" sz="4000" spc="-18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b="0">
                <a:solidFill>
                  <a:srgbClr val="000000"/>
                </a:solidFill>
                <a:latin typeface="Arial"/>
                <a:cs typeface="Arial"/>
              </a:rPr>
              <a:t>hạt</a:t>
            </a:r>
            <a:r>
              <a:rPr dirty="0" sz="4000" spc="-1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245" b="0">
                <a:solidFill>
                  <a:srgbClr val="000000"/>
                </a:solidFill>
                <a:latin typeface="Arial"/>
                <a:cs typeface="Arial"/>
              </a:rPr>
              <a:t>bằng</a:t>
            </a:r>
            <a:r>
              <a:rPr dirty="0" sz="4000" spc="-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85" b="0">
                <a:solidFill>
                  <a:srgbClr val="000000"/>
                </a:solidFill>
                <a:latin typeface="Arial"/>
                <a:cs typeface="Arial"/>
              </a:rPr>
              <a:t>động </a:t>
            </a:r>
            <a:r>
              <a:rPr dirty="0" sz="4000" b="0">
                <a:solidFill>
                  <a:srgbClr val="000000"/>
                </a:solidFill>
                <a:latin typeface="Arial"/>
                <a:cs typeface="Arial"/>
              </a:rPr>
              <a:t>tác</a:t>
            </a:r>
            <a:r>
              <a:rPr dirty="0" sz="4000" spc="17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b="0">
                <a:solidFill>
                  <a:srgbClr val="000000"/>
                </a:solidFill>
                <a:latin typeface="Arial"/>
                <a:cs typeface="Arial"/>
              </a:rPr>
              <a:t>hất</a:t>
            </a:r>
            <a:r>
              <a:rPr dirty="0" sz="4000" spc="16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b="0">
                <a:solidFill>
                  <a:srgbClr val="000000"/>
                </a:solidFill>
                <a:latin typeface="Arial"/>
                <a:cs typeface="Arial"/>
              </a:rPr>
              <a:t>nhẹ</a:t>
            </a:r>
            <a:r>
              <a:rPr dirty="0" sz="4000" spc="17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b="0">
                <a:solidFill>
                  <a:srgbClr val="000000"/>
                </a:solidFill>
                <a:latin typeface="Arial"/>
                <a:cs typeface="Arial"/>
              </a:rPr>
              <a:t>cho</a:t>
            </a:r>
            <a:r>
              <a:rPr dirty="0" sz="4000" spc="17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b="0">
                <a:solidFill>
                  <a:srgbClr val="000000"/>
                </a:solidFill>
                <a:latin typeface="Arial"/>
                <a:cs typeface="Arial"/>
              </a:rPr>
              <a:t>hạt</a:t>
            </a:r>
            <a:r>
              <a:rPr dirty="0" sz="4000" spc="17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b="0">
                <a:solidFill>
                  <a:srgbClr val="000000"/>
                </a:solidFill>
                <a:latin typeface="Arial"/>
                <a:cs typeface="Arial"/>
              </a:rPr>
              <a:t>lép,</a:t>
            </a:r>
            <a:r>
              <a:rPr dirty="0" sz="4000" spc="17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b="0">
                <a:solidFill>
                  <a:srgbClr val="000000"/>
                </a:solidFill>
                <a:latin typeface="Arial"/>
                <a:cs typeface="Arial"/>
              </a:rPr>
              <a:t>rác</a:t>
            </a:r>
            <a:r>
              <a:rPr dirty="0" sz="4000" spc="18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b="0">
                <a:solidFill>
                  <a:srgbClr val="000000"/>
                </a:solidFill>
                <a:latin typeface="Arial"/>
                <a:cs typeface="Arial"/>
              </a:rPr>
              <a:t>bẩn</a:t>
            </a:r>
            <a:r>
              <a:rPr dirty="0" sz="4000" spc="17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b="0">
                <a:solidFill>
                  <a:srgbClr val="000000"/>
                </a:solidFill>
                <a:latin typeface="Arial"/>
                <a:cs typeface="Arial"/>
              </a:rPr>
              <a:t>bay</a:t>
            </a:r>
            <a:r>
              <a:rPr dirty="0" sz="4000" spc="17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b="0">
                <a:solidFill>
                  <a:srgbClr val="000000"/>
                </a:solidFill>
                <a:latin typeface="Arial"/>
                <a:cs typeface="Arial"/>
              </a:rPr>
              <a:t>về</a:t>
            </a:r>
            <a:r>
              <a:rPr dirty="0" sz="4000" spc="17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135" b="0">
                <a:solidFill>
                  <a:srgbClr val="000000"/>
                </a:solidFill>
                <a:latin typeface="Arial"/>
                <a:cs typeface="Arial"/>
              </a:rPr>
              <a:t>phía </a:t>
            </a:r>
            <a:r>
              <a:rPr dirty="0" sz="4000" spc="-10" b="0">
                <a:solidFill>
                  <a:srgbClr val="000000"/>
                </a:solidFill>
                <a:latin typeface="Arial"/>
                <a:cs typeface="Arial"/>
              </a:rPr>
              <a:t>trước.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63639" y="204215"/>
            <a:ext cx="10953750" cy="2406650"/>
            <a:chOff x="363639" y="204215"/>
            <a:chExt cx="10953750" cy="240665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3639" y="1135888"/>
              <a:ext cx="1441272" cy="147485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3815" y="204215"/>
              <a:ext cx="10503408" cy="1292352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3066288" y="3264408"/>
            <a:ext cx="7879080" cy="3034665"/>
            <a:chOff x="3066288" y="3264408"/>
            <a:chExt cx="7879080" cy="303466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6288" y="3268980"/>
              <a:ext cx="3029712" cy="302971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8628" y="3264408"/>
              <a:ext cx="4396739" cy="30342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7688" y="178307"/>
            <a:ext cx="1552448" cy="516128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4458334" y="178307"/>
            <a:ext cx="3707129" cy="609600"/>
            <a:chOff x="4458334" y="178307"/>
            <a:chExt cx="3707129" cy="60960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58334" y="178307"/>
              <a:ext cx="1719072" cy="6096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7792" y="178307"/>
              <a:ext cx="1947291" cy="609600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31758" y="179323"/>
            <a:ext cx="1090041" cy="515112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5841872" y="1151382"/>
            <a:ext cx="506730" cy="211454"/>
            <a:chOff x="5841872" y="1151382"/>
            <a:chExt cx="506730" cy="211454"/>
          </a:xfrm>
        </p:grpSpPr>
        <p:sp>
          <p:nvSpPr>
            <p:cNvPr id="9" name="object 9" descr=""/>
            <p:cNvSpPr/>
            <p:nvPr/>
          </p:nvSpPr>
          <p:spPr>
            <a:xfrm>
              <a:off x="5905118" y="1214628"/>
              <a:ext cx="379730" cy="84455"/>
            </a:xfrm>
            <a:custGeom>
              <a:avLst/>
              <a:gdLst/>
              <a:ahLst/>
              <a:cxnLst/>
              <a:rect l="l" t="t" r="r" b="b"/>
              <a:pathLst>
                <a:path w="379729" h="84455">
                  <a:moveTo>
                    <a:pt x="339597" y="0"/>
                  </a:moveTo>
                  <a:lnTo>
                    <a:pt x="303633" y="14194"/>
                  </a:lnTo>
                  <a:lnTo>
                    <a:pt x="298703" y="43180"/>
                  </a:lnTo>
                  <a:lnTo>
                    <a:pt x="299231" y="54227"/>
                  </a:lnTo>
                  <a:lnTo>
                    <a:pt x="328467" y="83909"/>
                  </a:lnTo>
                  <a:lnTo>
                    <a:pt x="339089" y="84455"/>
                  </a:lnTo>
                  <a:lnTo>
                    <a:pt x="349658" y="83907"/>
                  </a:lnTo>
                  <a:lnTo>
                    <a:pt x="379180" y="53224"/>
                  </a:lnTo>
                  <a:lnTo>
                    <a:pt x="379729" y="41529"/>
                  </a:lnTo>
                  <a:lnTo>
                    <a:pt x="379182" y="30388"/>
                  </a:lnTo>
                  <a:lnTo>
                    <a:pt x="350053" y="545"/>
                  </a:lnTo>
                  <a:lnTo>
                    <a:pt x="339597" y="0"/>
                  </a:lnTo>
                  <a:close/>
                </a:path>
                <a:path w="379729" h="84455">
                  <a:moveTo>
                    <a:pt x="190245" y="0"/>
                  </a:moveTo>
                  <a:lnTo>
                    <a:pt x="154281" y="14194"/>
                  </a:lnTo>
                  <a:lnTo>
                    <a:pt x="149351" y="43180"/>
                  </a:lnTo>
                  <a:lnTo>
                    <a:pt x="149879" y="54227"/>
                  </a:lnTo>
                  <a:lnTo>
                    <a:pt x="179115" y="83909"/>
                  </a:lnTo>
                  <a:lnTo>
                    <a:pt x="189737" y="84455"/>
                  </a:lnTo>
                  <a:lnTo>
                    <a:pt x="200306" y="83907"/>
                  </a:lnTo>
                  <a:lnTo>
                    <a:pt x="229828" y="53224"/>
                  </a:lnTo>
                  <a:lnTo>
                    <a:pt x="230377" y="41529"/>
                  </a:lnTo>
                  <a:lnTo>
                    <a:pt x="229830" y="30388"/>
                  </a:lnTo>
                  <a:lnTo>
                    <a:pt x="200701" y="545"/>
                  </a:lnTo>
                  <a:lnTo>
                    <a:pt x="190245" y="0"/>
                  </a:lnTo>
                  <a:close/>
                </a:path>
                <a:path w="379729" h="84455">
                  <a:moveTo>
                    <a:pt x="40893" y="0"/>
                  </a:moveTo>
                  <a:lnTo>
                    <a:pt x="4929" y="14194"/>
                  </a:lnTo>
                  <a:lnTo>
                    <a:pt x="0" y="43180"/>
                  </a:lnTo>
                  <a:lnTo>
                    <a:pt x="527" y="54227"/>
                  </a:lnTo>
                  <a:lnTo>
                    <a:pt x="29763" y="83909"/>
                  </a:lnTo>
                  <a:lnTo>
                    <a:pt x="40385" y="84455"/>
                  </a:lnTo>
                  <a:lnTo>
                    <a:pt x="50954" y="83907"/>
                  </a:lnTo>
                  <a:lnTo>
                    <a:pt x="80476" y="53224"/>
                  </a:lnTo>
                  <a:lnTo>
                    <a:pt x="81025" y="41529"/>
                  </a:lnTo>
                  <a:lnTo>
                    <a:pt x="80478" y="30388"/>
                  </a:lnTo>
                  <a:lnTo>
                    <a:pt x="51349" y="545"/>
                  </a:lnTo>
                  <a:lnTo>
                    <a:pt x="408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1872" y="1151382"/>
              <a:ext cx="506222" cy="21094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4400" spc="-405">
                <a:solidFill>
                  <a:srgbClr val="000000"/>
                </a:solidFill>
                <a:latin typeface="Arial"/>
                <a:cs typeface="Arial"/>
              </a:rPr>
              <a:t>Thứ</a:t>
            </a:r>
            <a:r>
              <a:rPr dirty="0" sz="4400" spc="-229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1280">
                <a:solidFill>
                  <a:srgbClr val="000000"/>
                </a:solidFill>
                <a:latin typeface="Arial"/>
                <a:cs typeface="Arial"/>
              </a:rPr>
              <a:t>…</a:t>
            </a:r>
            <a:r>
              <a:rPr dirty="0" sz="4400" spc="-22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450">
                <a:solidFill>
                  <a:srgbClr val="000000"/>
                </a:solidFill>
                <a:latin typeface="Arial"/>
                <a:cs typeface="Arial"/>
              </a:rPr>
              <a:t>ngày</a:t>
            </a:r>
            <a:r>
              <a:rPr dirty="0" sz="4400" spc="-22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45">
                <a:solidFill>
                  <a:srgbClr val="000000"/>
                </a:solidFill>
                <a:latin typeface="Arial"/>
                <a:cs typeface="Arial"/>
              </a:rPr>
              <a:t>...</a:t>
            </a:r>
            <a:r>
              <a:rPr dirty="0" sz="4400" spc="-22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320">
                <a:solidFill>
                  <a:srgbClr val="000000"/>
                </a:solidFill>
                <a:latin typeface="Arial"/>
                <a:cs typeface="Arial"/>
              </a:rPr>
              <a:t>tháng</a:t>
            </a:r>
            <a:r>
              <a:rPr dirty="0" sz="4400" spc="-21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1280">
                <a:solidFill>
                  <a:srgbClr val="000000"/>
                </a:solidFill>
                <a:latin typeface="Arial"/>
                <a:cs typeface="Arial"/>
              </a:rPr>
              <a:t>…</a:t>
            </a:r>
            <a:r>
              <a:rPr dirty="0" sz="4400" spc="-23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365">
                <a:solidFill>
                  <a:srgbClr val="000000"/>
                </a:solidFill>
                <a:latin typeface="Arial"/>
                <a:cs typeface="Arial"/>
              </a:rPr>
              <a:t>năm</a:t>
            </a:r>
            <a:endParaRPr sz="4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4400" spc="-25">
                <a:solidFill>
                  <a:srgbClr val="000000"/>
                </a:solidFill>
                <a:latin typeface="Arial"/>
                <a:cs typeface="Arial"/>
              </a:rPr>
              <a:t>...</a:t>
            </a:r>
            <a:endParaRPr sz="44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252984" y="1085088"/>
            <a:ext cx="11939270" cy="4616450"/>
            <a:chOff x="252984" y="1085088"/>
            <a:chExt cx="11939270" cy="4616450"/>
          </a:xfrm>
        </p:grpSpPr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2984" y="3429000"/>
              <a:ext cx="11939016" cy="227228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70176" y="1085088"/>
              <a:ext cx="7536180" cy="26578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00227" y="204215"/>
            <a:ext cx="11591925" cy="6456045"/>
          </a:xfrm>
          <a:custGeom>
            <a:avLst/>
            <a:gdLst/>
            <a:ahLst/>
            <a:cxnLst/>
            <a:rect l="l" t="t" r="r" b="b"/>
            <a:pathLst>
              <a:path w="11591925" h="6456045">
                <a:moveTo>
                  <a:pt x="10843387" y="0"/>
                </a:moveTo>
                <a:lnTo>
                  <a:pt x="748157" y="0"/>
                </a:lnTo>
                <a:lnTo>
                  <a:pt x="700842" y="1471"/>
                </a:lnTo>
                <a:lnTo>
                  <a:pt x="654310" y="5828"/>
                </a:lnTo>
                <a:lnTo>
                  <a:pt x="608647" y="12982"/>
                </a:lnTo>
                <a:lnTo>
                  <a:pt x="563941" y="22845"/>
                </a:lnTo>
                <a:lnTo>
                  <a:pt x="520281" y="35331"/>
                </a:lnTo>
                <a:lnTo>
                  <a:pt x="477752" y="50351"/>
                </a:lnTo>
                <a:lnTo>
                  <a:pt x="436445" y="67819"/>
                </a:lnTo>
                <a:lnTo>
                  <a:pt x="396445" y="87646"/>
                </a:lnTo>
                <a:lnTo>
                  <a:pt x="357840" y="109744"/>
                </a:lnTo>
                <a:lnTo>
                  <a:pt x="320719" y="134027"/>
                </a:lnTo>
                <a:lnTo>
                  <a:pt x="285168" y="160407"/>
                </a:lnTo>
                <a:lnTo>
                  <a:pt x="251276" y="188796"/>
                </a:lnTo>
                <a:lnTo>
                  <a:pt x="219130" y="219106"/>
                </a:lnTo>
                <a:lnTo>
                  <a:pt x="188818" y="251251"/>
                </a:lnTo>
                <a:lnTo>
                  <a:pt x="160427" y="285141"/>
                </a:lnTo>
                <a:lnTo>
                  <a:pt x="134045" y="320691"/>
                </a:lnTo>
                <a:lnTo>
                  <a:pt x="109759" y="357812"/>
                </a:lnTo>
                <a:lnTo>
                  <a:pt x="87658" y="396417"/>
                </a:lnTo>
                <a:lnTo>
                  <a:pt x="67829" y="436417"/>
                </a:lnTo>
                <a:lnTo>
                  <a:pt x="50359" y="477726"/>
                </a:lnTo>
                <a:lnTo>
                  <a:pt x="35337" y="520257"/>
                </a:lnTo>
                <a:lnTo>
                  <a:pt x="22849" y="563920"/>
                </a:lnTo>
                <a:lnTo>
                  <a:pt x="12984" y="608629"/>
                </a:lnTo>
                <a:lnTo>
                  <a:pt x="5829" y="654297"/>
                </a:lnTo>
                <a:lnTo>
                  <a:pt x="1471" y="700835"/>
                </a:lnTo>
                <a:lnTo>
                  <a:pt x="0" y="748156"/>
                </a:lnTo>
                <a:lnTo>
                  <a:pt x="0" y="5707507"/>
                </a:lnTo>
                <a:lnTo>
                  <a:pt x="1471" y="5754821"/>
                </a:lnTo>
                <a:lnTo>
                  <a:pt x="5829" y="5801353"/>
                </a:lnTo>
                <a:lnTo>
                  <a:pt x="12984" y="5847016"/>
                </a:lnTo>
                <a:lnTo>
                  <a:pt x="22849" y="5891722"/>
                </a:lnTo>
                <a:lnTo>
                  <a:pt x="35337" y="5935382"/>
                </a:lnTo>
                <a:lnTo>
                  <a:pt x="50359" y="5977911"/>
                </a:lnTo>
                <a:lnTo>
                  <a:pt x="67829" y="6019218"/>
                </a:lnTo>
                <a:lnTo>
                  <a:pt x="87658" y="6059218"/>
                </a:lnTo>
                <a:lnTo>
                  <a:pt x="109759" y="6097823"/>
                </a:lnTo>
                <a:lnTo>
                  <a:pt x="134045" y="6134944"/>
                </a:lnTo>
                <a:lnTo>
                  <a:pt x="160427" y="6170495"/>
                </a:lnTo>
                <a:lnTo>
                  <a:pt x="188818" y="6204387"/>
                </a:lnTo>
                <a:lnTo>
                  <a:pt x="219130" y="6236533"/>
                </a:lnTo>
                <a:lnTo>
                  <a:pt x="251276" y="6266845"/>
                </a:lnTo>
                <a:lnTo>
                  <a:pt x="285168" y="6295236"/>
                </a:lnTo>
                <a:lnTo>
                  <a:pt x="320719" y="6321618"/>
                </a:lnTo>
                <a:lnTo>
                  <a:pt x="357840" y="6345904"/>
                </a:lnTo>
                <a:lnTo>
                  <a:pt x="396445" y="6368005"/>
                </a:lnTo>
                <a:lnTo>
                  <a:pt x="436445" y="6387834"/>
                </a:lnTo>
                <a:lnTo>
                  <a:pt x="477752" y="6405304"/>
                </a:lnTo>
                <a:lnTo>
                  <a:pt x="520281" y="6420326"/>
                </a:lnTo>
                <a:lnTo>
                  <a:pt x="563941" y="6432814"/>
                </a:lnTo>
                <a:lnTo>
                  <a:pt x="608647" y="6442679"/>
                </a:lnTo>
                <a:lnTo>
                  <a:pt x="654310" y="6449834"/>
                </a:lnTo>
                <a:lnTo>
                  <a:pt x="700842" y="6454192"/>
                </a:lnTo>
                <a:lnTo>
                  <a:pt x="748157" y="6455663"/>
                </a:lnTo>
                <a:lnTo>
                  <a:pt x="10843387" y="6455663"/>
                </a:lnTo>
                <a:lnTo>
                  <a:pt x="10890708" y="6454192"/>
                </a:lnTo>
                <a:lnTo>
                  <a:pt x="10937246" y="6449834"/>
                </a:lnTo>
                <a:lnTo>
                  <a:pt x="10982914" y="6442679"/>
                </a:lnTo>
                <a:lnTo>
                  <a:pt x="11027623" y="6432814"/>
                </a:lnTo>
                <a:lnTo>
                  <a:pt x="11071286" y="6420326"/>
                </a:lnTo>
                <a:lnTo>
                  <a:pt x="11113817" y="6405304"/>
                </a:lnTo>
                <a:lnTo>
                  <a:pt x="11155126" y="6387834"/>
                </a:lnTo>
                <a:lnTo>
                  <a:pt x="11195126" y="6368005"/>
                </a:lnTo>
                <a:lnTo>
                  <a:pt x="11233731" y="6345904"/>
                </a:lnTo>
                <a:lnTo>
                  <a:pt x="11270852" y="6321618"/>
                </a:lnTo>
                <a:lnTo>
                  <a:pt x="11306402" y="6295236"/>
                </a:lnTo>
                <a:lnTo>
                  <a:pt x="11340292" y="6266845"/>
                </a:lnTo>
                <a:lnTo>
                  <a:pt x="11372437" y="6236533"/>
                </a:lnTo>
                <a:lnTo>
                  <a:pt x="11402747" y="6204387"/>
                </a:lnTo>
                <a:lnTo>
                  <a:pt x="11431136" y="6170495"/>
                </a:lnTo>
                <a:lnTo>
                  <a:pt x="11457516" y="6134944"/>
                </a:lnTo>
                <a:lnTo>
                  <a:pt x="11481799" y="6097823"/>
                </a:lnTo>
                <a:lnTo>
                  <a:pt x="11503897" y="6059218"/>
                </a:lnTo>
                <a:lnTo>
                  <a:pt x="11523724" y="6019218"/>
                </a:lnTo>
                <a:lnTo>
                  <a:pt x="11541192" y="5977911"/>
                </a:lnTo>
                <a:lnTo>
                  <a:pt x="11556212" y="5935382"/>
                </a:lnTo>
                <a:lnTo>
                  <a:pt x="11568698" y="5891722"/>
                </a:lnTo>
                <a:lnTo>
                  <a:pt x="11578561" y="5847016"/>
                </a:lnTo>
                <a:lnTo>
                  <a:pt x="11585715" y="5801353"/>
                </a:lnTo>
                <a:lnTo>
                  <a:pt x="11590072" y="5754821"/>
                </a:lnTo>
                <a:lnTo>
                  <a:pt x="11591544" y="5707507"/>
                </a:lnTo>
                <a:lnTo>
                  <a:pt x="11591544" y="748156"/>
                </a:lnTo>
                <a:lnTo>
                  <a:pt x="11590072" y="700835"/>
                </a:lnTo>
                <a:lnTo>
                  <a:pt x="11585715" y="654297"/>
                </a:lnTo>
                <a:lnTo>
                  <a:pt x="11578561" y="608629"/>
                </a:lnTo>
                <a:lnTo>
                  <a:pt x="11568698" y="563920"/>
                </a:lnTo>
                <a:lnTo>
                  <a:pt x="11556212" y="520257"/>
                </a:lnTo>
                <a:lnTo>
                  <a:pt x="11541192" y="477726"/>
                </a:lnTo>
                <a:lnTo>
                  <a:pt x="11523724" y="436417"/>
                </a:lnTo>
                <a:lnTo>
                  <a:pt x="11503897" y="396417"/>
                </a:lnTo>
                <a:lnTo>
                  <a:pt x="11481799" y="357812"/>
                </a:lnTo>
                <a:lnTo>
                  <a:pt x="11457516" y="320691"/>
                </a:lnTo>
                <a:lnTo>
                  <a:pt x="11431136" y="285141"/>
                </a:lnTo>
                <a:lnTo>
                  <a:pt x="11402747" y="251251"/>
                </a:lnTo>
                <a:lnTo>
                  <a:pt x="11372437" y="219106"/>
                </a:lnTo>
                <a:lnTo>
                  <a:pt x="11340292" y="188796"/>
                </a:lnTo>
                <a:lnTo>
                  <a:pt x="11306402" y="160407"/>
                </a:lnTo>
                <a:lnTo>
                  <a:pt x="11270852" y="134027"/>
                </a:lnTo>
                <a:lnTo>
                  <a:pt x="11233731" y="109744"/>
                </a:lnTo>
                <a:lnTo>
                  <a:pt x="11195126" y="87646"/>
                </a:lnTo>
                <a:lnTo>
                  <a:pt x="11155126" y="67819"/>
                </a:lnTo>
                <a:lnTo>
                  <a:pt x="11113817" y="50351"/>
                </a:lnTo>
                <a:lnTo>
                  <a:pt x="11071286" y="35331"/>
                </a:lnTo>
                <a:lnTo>
                  <a:pt x="11027623" y="22845"/>
                </a:lnTo>
                <a:lnTo>
                  <a:pt x="10982914" y="12982"/>
                </a:lnTo>
                <a:lnTo>
                  <a:pt x="10937246" y="5828"/>
                </a:lnTo>
                <a:lnTo>
                  <a:pt x="10890708" y="1471"/>
                </a:lnTo>
                <a:lnTo>
                  <a:pt x="10843387" y="0"/>
                </a:lnTo>
                <a:close/>
              </a:path>
            </a:pathLst>
          </a:custGeom>
          <a:solidFill>
            <a:srgbClr val="FFFFFF">
              <a:alpha val="7882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679905" rIns="0" bIns="0" rtlCol="0" vert="horz">
            <a:spAutoFit/>
          </a:bodyPr>
          <a:lstStyle/>
          <a:p>
            <a:pPr marL="879475">
              <a:lnSpc>
                <a:spcPct val="100000"/>
              </a:lnSpc>
              <a:spcBef>
                <a:spcPts val="95"/>
              </a:spcBef>
            </a:pPr>
            <a:r>
              <a:rPr dirty="0" sz="4000" spc="-330">
                <a:solidFill>
                  <a:srgbClr val="000000"/>
                </a:solidFill>
                <a:latin typeface="Arial"/>
                <a:cs typeface="Arial"/>
              </a:rPr>
              <a:t>mẩy</a:t>
            </a:r>
            <a:r>
              <a:rPr dirty="0" sz="4000" spc="-17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210">
                <a:solidFill>
                  <a:srgbClr val="000000"/>
                </a:solidFill>
                <a:latin typeface="Arial"/>
                <a:cs typeface="Arial"/>
              </a:rPr>
              <a:t>hạt:</a:t>
            </a:r>
            <a:r>
              <a:rPr dirty="0" sz="4000" spc="-17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95" b="0">
                <a:solidFill>
                  <a:srgbClr val="000000"/>
                </a:solidFill>
                <a:latin typeface="Arial"/>
                <a:cs typeface="Arial"/>
              </a:rPr>
              <a:t>hạt</a:t>
            </a:r>
            <a:r>
              <a:rPr dirty="0" sz="4000" spc="-21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b="0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dirty="0" sz="4000" spc="-18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290" b="0">
                <a:solidFill>
                  <a:srgbClr val="000000"/>
                </a:solidFill>
                <a:latin typeface="Arial"/>
                <a:cs typeface="Arial"/>
              </a:rPr>
              <a:t>và</a:t>
            </a:r>
            <a:r>
              <a:rPr dirty="0" sz="4000" spc="-18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295" b="0">
                <a:solidFill>
                  <a:srgbClr val="000000"/>
                </a:solidFill>
                <a:latin typeface="Arial"/>
                <a:cs typeface="Arial"/>
              </a:rPr>
              <a:t>chắc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63639" y="204215"/>
            <a:ext cx="10953750" cy="2406650"/>
            <a:chOff x="363639" y="204215"/>
            <a:chExt cx="10953750" cy="240665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3639" y="1135888"/>
              <a:ext cx="1441272" cy="147485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3815" y="204215"/>
              <a:ext cx="10503408" cy="1292352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3700" y="2703576"/>
            <a:ext cx="5858256" cy="366064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6118859" y="2685288"/>
            <a:ext cx="5991225" cy="3697604"/>
            <a:chOff x="6118859" y="2685288"/>
            <a:chExt cx="5991225" cy="3697604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7375" y="2685288"/>
              <a:ext cx="1862327" cy="167182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137909" y="4199382"/>
              <a:ext cx="5561330" cy="2164080"/>
            </a:xfrm>
            <a:custGeom>
              <a:avLst/>
              <a:gdLst/>
              <a:ahLst/>
              <a:cxnLst/>
              <a:rect l="l" t="t" r="r" b="b"/>
              <a:pathLst>
                <a:path w="5561330" h="2164079">
                  <a:moveTo>
                    <a:pt x="5200395" y="0"/>
                  </a:moveTo>
                  <a:lnTo>
                    <a:pt x="360679" y="0"/>
                  </a:lnTo>
                  <a:lnTo>
                    <a:pt x="311750" y="3293"/>
                  </a:lnTo>
                  <a:lnTo>
                    <a:pt x="264818" y="12888"/>
                  </a:lnTo>
                  <a:lnTo>
                    <a:pt x="220313" y="28352"/>
                  </a:lnTo>
                  <a:lnTo>
                    <a:pt x="178665" y="49257"/>
                  </a:lnTo>
                  <a:lnTo>
                    <a:pt x="140305" y="75171"/>
                  </a:lnTo>
                  <a:lnTo>
                    <a:pt x="105664" y="105664"/>
                  </a:lnTo>
                  <a:lnTo>
                    <a:pt x="75171" y="140305"/>
                  </a:lnTo>
                  <a:lnTo>
                    <a:pt x="49257" y="178665"/>
                  </a:lnTo>
                  <a:lnTo>
                    <a:pt x="28352" y="220313"/>
                  </a:lnTo>
                  <a:lnTo>
                    <a:pt x="12888" y="264818"/>
                  </a:lnTo>
                  <a:lnTo>
                    <a:pt x="3293" y="311750"/>
                  </a:lnTo>
                  <a:lnTo>
                    <a:pt x="0" y="360680"/>
                  </a:lnTo>
                  <a:lnTo>
                    <a:pt x="0" y="1803387"/>
                  </a:lnTo>
                  <a:lnTo>
                    <a:pt x="3293" y="1852332"/>
                  </a:lnTo>
                  <a:lnTo>
                    <a:pt x="12888" y="1899276"/>
                  </a:lnTo>
                  <a:lnTo>
                    <a:pt x="28352" y="1943788"/>
                  </a:lnTo>
                  <a:lnTo>
                    <a:pt x="49257" y="1985438"/>
                  </a:lnTo>
                  <a:lnTo>
                    <a:pt x="75171" y="2023798"/>
                  </a:lnTo>
                  <a:lnTo>
                    <a:pt x="105664" y="2058438"/>
                  </a:lnTo>
                  <a:lnTo>
                    <a:pt x="140305" y="2088927"/>
                  </a:lnTo>
                  <a:lnTo>
                    <a:pt x="178665" y="2114836"/>
                  </a:lnTo>
                  <a:lnTo>
                    <a:pt x="220313" y="2135735"/>
                  </a:lnTo>
                  <a:lnTo>
                    <a:pt x="264818" y="2151196"/>
                  </a:lnTo>
                  <a:lnTo>
                    <a:pt x="311750" y="2160787"/>
                  </a:lnTo>
                  <a:lnTo>
                    <a:pt x="360679" y="2164080"/>
                  </a:lnTo>
                  <a:lnTo>
                    <a:pt x="5200395" y="2164080"/>
                  </a:lnTo>
                  <a:lnTo>
                    <a:pt x="5249325" y="2160787"/>
                  </a:lnTo>
                  <a:lnTo>
                    <a:pt x="5296257" y="2151196"/>
                  </a:lnTo>
                  <a:lnTo>
                    <a:pt x="5340762" y="2135735"/>
                  </a:lnTo>
                  <a:lnTo>
                    <a:pt x="5382410" y="2114836"/>
                  </a:lnTo>
                  <a:lnTo>
                    <a:pt x="5420770" y="2088927"/>
                  </a:lnTo>
                  <a:lnTo>
                    <a:pt x="5455412" y="2058438"/>
                  </a:lnTo>
                  <a:lnTo>
                    <a:pt x="5485904" y="2023798"/>
                  </a:lnTo>
                  <a:lnTo>
                    <a:pt x="5511818" y="1985438"/>
                  </a:lnTo>
                  <a:lnTo>
                    <a:pt x="5532723" y="1943788"/>
                  </a:lnTo>
                  <a:lnTo>
                    <a:pt x="5548187" y="1899276"/>
                  </a:lnTo>
                  <a:lnTo>
                    <a:pt x="5557782" y="1852332"/>
                  </a:lnTo>
                  <a:lnTo>
                    <a:pt x="5561075" y="1803387"/>
                  </a:lnTo>
                  <a:lnTo>
                    <a:pt x="5561075" y="360680"/>
                  </a:lnTo>
                  <a:lnTo>
                    <a:pt x="5557782" y="311750"/>
                  </a:lnTo>
                  <a:lnTo>
                    <a:pt x="5548187" y="264818"/>
                  </a:lnTo>
                  <a:lnTo>
                    <a:pt x="5532723" y="220313"/>
                  </a:lnTo>
                  <a:lnTo>
                    <a:pt x="5511818" y="178665"/>
                  </a:lnTo>
                  <a:lnTo>
                    <a:pt x="5485904" y="140305"/>
                  </a:lnTo>
                  <a:lnTo>
                    <a:pt x="5455412" y="105664"/>
                  </a:lnTo>
                  <a:lnTo>
                    <a:pt x="5420770" y="75171"/>
                  </a:lnTo>
                  <a:lnTo>
                    <a:pt x="5382410" y="49257"/>
                  </a:lnTo>
                  <a:lnTo>
                    <a:pt x="5340762" y="28352"/>
                  </a:lnTo>
                  <a:lnTo>
                    <a:pt x="5296257" y="12888"/>
                  </a:lnTo>
                  <a:lnTo>
                    <a:pt x="5249325" y="3293"/>
                  </a:lnTo>
                  <a:lnTo>
                    <a:pt x="5200395" y="0"/>
                  </a:lnTo>
                  <a:close/>
                </a:path>
              </a:pathLst>
            </a:custGeom>
            <a:solidFill>
              <a:srgbClr val="FFFFFF">
                <a:alpha val="8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137909" y="4199382"/>
              <a:ext cx="5561330" cy="2164080"/>
            </a:xfrm>
            <a:custGeom>
              <a:avLst/>
              <a:gdLst/>
              <a:ahLst/>
              <a:cxnLst/>
              <a:rect l="l" t="t" r="r" b="b"/>
              <a:pathLst>
                <a:path w="5561330" h="2164079">
                  <a:moveTo>
                    <a:pt x="0" y="360680"/>
                  </a:moveTo>
                  <a:lnTo>
                    <a:pt x="3293" y="311750"/>
                  </a:lnTo>
                  <a:lnTo>
                    <a:pt x="12888" y="264818"/>
                  </a:lnTo>
                  <a:lnTo>
                    <a:pt x="28352" y="220313"/>
                  </a:lnTo>
                  <a:lnTo>
                    <a:pt x="49257" y="178665"/>
                  </a:lnTo>
                  <a:lnTo>
                    <a:pt x="75171" y="140305"/>
                  </a:lnTo>
                  <a:lnTo>
                    <a:pt x="105664" y="105664"/>
                  </a:lnTo>
                  <a:lnTo>
                    <a:pt x="140305" y="75171"/>
                  </a:lnTo>
                  <a:lnTo>
                    <a:pt x="178665" y="49257"/>
                  </a:lnTo>
                  <a:lnTo>
                    <a:pt x="220313" y="28352"/>
                  </a:lnTo>
                  <a:lnTo>
                    <a:pt x="264818" y="12888"/>
                  </a:lnTo>
                  <a:lnTo>
                    <a:pt x="311750" y="3293"/>
                  </a:lnTo>
                  <a:lnTo>
                    <a:pt x="360679" y="0"/>
                  </a:lnTo>
                  <a:lnTo>
                    <a:pt x="5200395" y="0"/>
                  </a:lnTo>
                  <a:lnTo>
                    <a:pt x="5249325" y="3293"/>
                  </a:lnTo>
                  <a:lnTo>
                    <a:pt x="5296257" y="12888"/>
                  </a:lnTo>
                  <a:lnTo>
                    <a:pt x="5340762" y="28352"/>
                  </a:lnTo>
                  <a:lnTo>
                    <a:pt x="5382410" y="49257"/>
                  </a:lnTo>
                  <a:lnTo>
                    <a:pt x="5420770" y="75171"/>
                  </a:lnTo>
                  <a:lnTo>
                    <a:pt x="5455412" y="105664"/>
                  </a:lnTo>
                  <a:lnTo>
                    <a:pt x="5485904" y="140305"/>
                  </a:lnTo>
                  <a:lnTo>
                    <a:pt x="5511818" y="178665"/>
                  </a:lnTo>
                  <a:lnTo>
                    <a:pt x="5532723" y="220313"/>
                  </a:lnTo>
                  <a:lnTo>
                    <a:pt x="5548187" y="264818"/>
                  </a:lnTo>
                  <a:lnTo>
                    <a:pt x="5557782" y="311750"/>
                  </a:lnTo>
                  <a:lnTo>
                    <a:pt x="5561075" y="360680"/>
                  </a:lnTo>
                  <a:lnTo>
                    <a:pt x="5561075" y="1803387"/>
                  </a:lnTo>
                  <a:lnTo>
                    <a:pt x="5557782" y="1852332"/>
                  </a:lnTo>
                  <a:lnTo>
                    <a:pt x="5548187" y="1899276"/>
                  </a:lnTo>
                  <a:lnTo>
                    <a:pt x="5532723" y="1943788"/>
                  </a:lnTo>
                  <a:lnTo>
                    <a:pt x="5511818" y="1985438"/>
                  </a:lnTo>
                  <a:lnTo>
                    <a:pt x="5485904" y="2023798"/>
                  </a:lnTo>
                  <a:lnTo>
                    <a:pt x="5455412" y="2058438"/>
                  </a:lnTo>
                  <a:lnTo>
                    <a:pt x="5420770" y="2088927"/>
                  </a:lnTo>
                  <a:lnTo>
                    <a:pt x="5382410" y="2114836"/>
                  </a:lnTo>
                  <a:lnTo>
                    <a:pt x="5340762" y="2135735"/>
                  </a:lnTo>
                  <a:lnTo>
                    <a:pt x="5296257" y="2151196"/>
                  </a:lnTo>
                  <a:lnTo>
                    <a:pt x="5249325" y="2160787"/>
                  </a:lnTo>
                  <a:lnTo>
                    <a:pt x="5200395" y="2164080"/>
                  </a:lnTo>
                  <a:lnTo>
                    <a:pt x="360679" y="2164080"/>
                  </a:lnTo>
                  <a:lnTo>
                    <a:pt x="311750" y="2160787"/>
                  </a:lnTo>
                  <a:lnTo>
                    <a:pt x="264818" y="2151196"/>
                  </a:lnTo>
                  <a:lnTo>
                    <a:pt x="220313" y="2135735"/>
                  </a:lnTo>
                  <a:lnTo>
                    <a:pt x="178665" y="2114836"/>
                  </a:lnTo>
                  <a:lnTo>
                    <a:pt x="140305" y="2088927"/>
                  </a:lnTo>
                  <a:lnTo>
                    <a:pt x="105664" y="2058438"/>
                  </a:lnTo>
                  <a:lnTo>
                    <a:pt x="75171" y="2023798"/>
                  </a:lnTo>
                  <a:lnTo>
                    <a:pt x="49257" y="1985438"/>
                  </a:lnTo>
                  <a:lnTo>
                    <a:pt x="28352" y="1943788"/>
                  </a:lnTo>
                  <a:lnTo>
                    <a:pt x="12888" y="1899276"/>
                  </a:lnTo>
                  <a:lnTo>
                    <a:pt x="3293" y="1852332"/>
                  </a:lnTo>
                  <a:lnTo>
                    <a:pt x="0" y="1803387"/>
                  </a:lnTo>
                  <a:lnTo>
                    <a:pt x="0" y="360680"/>
                  </a:lnTo>
                  <a:close/>
                </a:path>
              </a:pathLst>
            </a:custGeom>
            <a:ln w="381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8342070" y="4503165"/>
            <a:ext cx="332105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420"/>
              </a:lnSpc>
            </a:pPr>
            <a:r>
              <a:rPr dirty="0" sz="3600" spc="-225">
                <a:latin typeface="Arial"/>
                <a:cs typeface="Arial"/>
              </a:rPr>
              <a:t>g.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359708" y="5106441"/>
            <a:ext cx="357505" cy="4578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420"/>
              </a:lnSpc>
            </a:pPr>
            <a:r>
              <a:rPr dirty="0" sz="3600" spc="-125">
                <a:latin typeface="Arial"/>
                <a:cs typeface="Arial"/>
              </a:rPr>
              <a:t>õ.</a:t>
            </a:r>
            <a:endParaRPr sz="36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021192" y="5710428"/>
            <a:ext cx="481330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420"/>
              </a:lnSpc>
            </a:pPr>
            <a:r>
              <a:rPr dirty="0" sz="3600" spc="-130">
                <a:latin typeface="Arial"/>
                <a:cs typeface="Arial"/>
              </a:rPr>
              <a:t>hỗ</a:t>
            </a:r>
            <a:endParaRPr sz="36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321933" y="4321643"/>
            <a:ext cx="4309745" cy="183642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462280" indent="-449580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462280" algn="l"/>
              </a:tabLst>
            </a:pPr>
            <a:r>
              <a:rPr dirty="0" sz="3600" spc="-260">
                <a:latin typeface="Arial"/>
                <a:cs typeface="Arial"/>
              </a:rPr>
              <a:t>Đọc</a:t>
            </a:r>
            <a:r>
              <a:rPr dirty="0" sz="3600" spc="-185">
                <a:latin typeface="Arial"/>
                <a:cs typeface="Arial"/>
              </a:rPr>
              <a:t> </a:t>
            </a:r>
            <a:r>
              <a:rPr dirty="0" sz="3600" spc="-25">
                <a:latin typeface="Arial"/>
                <a:cs typeface="Arial"/>
              </a:rPr>
              <a:t>đún</a:t>
            </a:r>
            <a:endParaRPr sz="3600">
              <a:latin typeface="Arial"/>
              <a:cs typeface="Arial"/>
            </a:endParaRPr>
          </a:p>
          <a:p>
            <a:pPr marL="462915" indent="-450215">
              <a:lnSpc>
                <a:spcPct val="100000"/>
              </a:lnSpc>
              <a:spcBef>
                <a:spcPts val="430"/>
              </a:spcBef>
              <a:buAutoNum type="arabicPeriod"/>
              <a:tabLst>
                <a:tab pos="462915" algn="l"/>
              </a:tabLst>
            </a:pPr>
            <a:r>
              <a:rPr dirty="0" sz="3600" spc="-260">
                <a:latin typeface="Arial"/>
                <a:cs typeface="Arial"/>
              </a:rPr>
              <a:t>Đọc</a:t>
            </a:r>
            <a:r>
              <a:rPr dirty="0" sz="3600" spc="-195">
                <a:latin typeface="Arial"/>
                <a:cs typeface="Arial"/>
              </a:rPr>
              <a:t> </a:t>
            </a:r>
            <a:r>
              <a:rPr dirty="0" sz="3600" spc="-45">
                <a:latin typeface="Arial"/>
                <a:cs typeface="Arial"/>
              </a:rPr>
              <a:t>to,</a:t>
            </a:r>
            <a:r>
              <a:rPr dirty="0" sz="3600" spc="-180">
                <a:latin typeface="Arial"/>
                <a:cs typeface="Arial"/>
              </a:rPr>
              <a:t> </a:t>
            </a:r>
            <a:r>
              <a:rPr dirty="0" sz="3600" spc="-50">
                <a:latin typeface="Arial"/>
                <a:cs typeface="Arial"/>
              </a:rPr>
              <a:t>r</a:t>
            </a:r>
            <a:endParaRPr sz="3600">
              <a:latin typeface="Arial"/>
              <a:cs typeface="Arial"/>
            </a:endParaRPr>
          </a:p>
          <a:p>
            <a:pPr marL="462280" indent="-449580">
              <a:lnSpc>
                <a:spcPct val="100000"/>
              </a:lnSpc>
              <a:spcBef>
                <a:spcPts val="434"/>
              </a:spcBef>
              <a:buAutoNum type="arabicPeriod"/>
              <a:tabLst>
                <a:tab pos="462280" algn="l"/>
                <a:tab pos="4180840" algn="l"/>
              </a:tabLst>
            </a:pPr>
            <a:r>
              <a:rPr dirty="0" sz="3600" spc="-185">
                <a:latin typeface="Arial"/>
                <a:cs typeface="Arial"/>
              </a:rPr>
              <a:t>Ngắt,</a:t>
            </a:r>
            <a:r>
              <a:rPr dirty="0" sz="3600" spc="-175">
                <a:latin typeface="Arial"/>
                <a:cs typeface="Arial"/>
              </a:rPr>
              <a:t> </a:t>
            </a:r>
            <a:r>
              <a:rPr dirty="0" sz="3600" spc="-145">
                <a:latin typeface="Arial"/>
                <a:cs typeface="Arial"/>
              </a:rPr>
              <a:t>nghỉ</a:t>
            </a:r>
            <a:r>
              <a:rPr dirty="0" sz="3600" spc="-170">
                <a:latin typeface="Arial"/>
                <a:cs typeface="Arial"/>
              </a:rPr>
              <a:t> </a:t>
            </a:r>
            <a:r>
              <a:rPr dirty="0" sz="3600" spc="-150">
                <a:latin typeface="Arial"/>
                <a:cs typeface="Arial"/>
              </a:rPr>
              <a:t>đúng</a:t>
            </a:r>
            <a:r>
              <a:rPr dirty="0" sz="3600" spc="-165">
                <a:latin typeface="Arial"/>
                <a:cs typeface="Arial"/>
              </a:rPr>
              <a:t> </a:t>
            </a:r>
            <a:r>
              <a:rPr dirty="0" sz="3600" spc="-340">
                <a:latin typeface="Arial"/>
                <a:cs typeface="Arial"/>
              </a:rPr>
              <a:t>c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60">
                <a:latin typeface="Arial"/>
                <a:cs typeface="Arial"/>
              </a:rPr>
              <a:t>.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263652" y="2827020"/>
            <a:ext cx="11352530" cy="3556000"/>
            <a:chOff x="263652" y="2827020"/>
            <a:chExt cx="11352530" cy="3556000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8071" y="4526280"/>
              <a:ext cx="470916" cy="46939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1811" y="4526280"/>
              <a:ext cx="470916" cy="46939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15856" y="4526280"/>
              <a:ext cx="469392" cy="46939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64752" y="5100827"/>
              <a:ext cx="470916" cy="47091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8492" y="5100827"/>
              <a:ext cx="470916" cy="47091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22535" y="5100827"/>
              <a:ext cx="469392" cy="47091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90275" y="5687568"/>
              <a:ext cx="469392" cy="469391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32492" y="5687568"/>
              <a:ext cx="470916" cy="469391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46535" y="5687568"/>
              <a:ext cx="469392" cy="469391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6511290" y="3653790"/>
              <a:ext cx="4622800" cy="797560"/>
            </a:xfrm>
            <a:custGeom>
              <a:avLst/>
              <a:gdLst/>
              <a:ahLst/>
              <a:cxnLst/>
              <a:rect l="l" t="t" r="r" b="b"/>
              <a:pathLst>
                <a:path w="4622800" h="797560">
                  <a:moveTo>
                    <a:pt x="4223765" y="0"/>
                  </a:moveTo>
                  <a:lnTo>
                    <a:pt x="398525" y="0"/>
                  </a:lnTo>
                  <a:lnTo>
                    <a:pt x="352051" y="2681"/>
                  </a:lnTo>
                  <a:lnTo>
                    <a:pt x="307150" y="10525"/>
                  </a:lnTo>
                  <a:lnTo>
                    <a:pt x="264123" y="23234"/>
                  </a:lnTo>
                  <a:lnTo>
                    <a:pt x="223268" y="40508"/>
                  </a:lnTo>
                  <a:lnTo>
                    <a:pt x="184884" y="62047"/>
                  </a:lnTo>
                  <a:lnTo>
                    <a:pt x="149272" y="87554"/>
                  </a:lnTo>
                  <a:lnTo>
                    <a:pt x="116728" y="116728"/>
                  </a:lnTo>
                  <a:lnTo>
                    <a:pt x="87554" y="149272"/>
                  </a:lnTo>
                  <a:lnTo>
                    <a:pt x="62047" y="184884"/>
                  </a:lnTo>
                  <a:lnTo>
                    <a:pt x="40508" y="223268"/>
                  </a:lnTo>
                  <a:lnTo>
                    <a:pt x="23234" y="264123"/>
                  </a:lnTo>
                  <a:lnTo>
                    <a:pt x="10525" y="307150"/>
                  </a:lnTo>
                  <a:lnTo>
                    <a:pt x="2681" y="352051"/>
                  </a:lnTo>
                  <a:lnTo>
                    <a:pt x="0" y="398526"/>
                  </a:lnTo>
                  <a:lnTo>
                    <a:pt x="2681" y="445000"/>
                  </a:lnTo>
                  <a:lnTo>
                    <a:pt x="10525" y="489901"/>
                  </a:lnTo>
                  <a:lnTo>
                    <a:pt x="23234" y="532928"/>
                  </a:lnTo>
                  <a:lnTo>
                    <a:pt x="40508" y="573783"/>
                  </a:lnTo>
                  <a:lnTo>
                    <a:pt x="62047" y="612167"/>
                  </a:lnTo>
                  <a:lnTo>
                    <a:pt x="87554" y="647779"/>
                  </a:lnTo>
                  <a:lnTo>
                    <a:pt x="116728" y="680323"/>
                  </a:lnTo>
                  <a:lnTo>
                    <a:pt x="149272" y="709497"/>
                  </a:lnTo>
                  <a:lnTo>
                    <a:pt x="184884" y="735004"/>
                  </a:lnTo>
                  <a:lnTo>
                    <a:pt x="223268" y="756543"/>
                  </a:lnTo>
                  <a:lnTo>
                    <a:pt x="264123" y="773817"/>
                  </a:lnTo>
                  <a:lnTo>
                    <a:pt x="307150" y="786526"/>
                  </a:lnTo>
                  <a:lnTo>
                    <a:pt x="352051" y="794370"/>
                  </a:lnTo>
                  <a:lnTo>
                    <a:pt x="398525" y="797052"/>
                  </a:lnTo>
                  <a:lnTo>
                    <a:pt x="4223765" y="797052"/>
                  </a:lnTo>
                  <a:lnTo>
                    <a:pt x="4270240" y="794370"/>
                  </a:lnTo>
                  <a:lnTo>
                    <a:pt x="4315141" y="786526"/>
                  </a:lnTo>
                  <a:lnTo>
                    <a:pt x="4358168" y="773817"/>
                  </a:lnTo>
                  <a:lnTo>
                    <a:pt x="4399023" y="756543"/>
                  </a:lnTo>
                  <a:lnTo>
                    <a:pt x="4437407" y="735004"/>
                  </a:lnTo>
                  <a:lnTo>
                    <a:pt x="4473019" y="709497"/>
                  </a:lnTo>
                  <a:lnTo>
                    <a:pt x="4505563" y="680323"/>
                  </a:lnTo>
                  <a:lnTo>
                    <a:pt x="4534737" y="647779"/>
                  </a:lnTo>
                  <a:lnTo>
                    <a:pt x="4560244" y="612167"/>
                  </a:lnTo>
                  <a:lnTo>
                    <a:pt x="4581783" y="573783"/>
                  </a:lnTo>
                  <a:lnTo>
                    <a:pt x="4599057" y="532928"/>
                  </a:lnTo>
                  <a:lnTo>
                    <a:pt x="4611766" y="489901"/>
                  </a:lnTo>
                  <a:lnTo>
                    <a:pt x="4619610" y="445000"/>
                  </a:lnTo>
                  <a:lnTo>
                    <a:pt x="4622291" y="398526"/>
                  </a:lnTo>
                  <a:lnTo>
                    <a:pt x="4619610" y="352051"/>
                  </a:lnTo>
                  <a:lnTo>
                    <a:pt x="4611766" y="307150"/>
                  </a:lnTo>
                  <a:lnTo>
                    <a:pt x="4599057" y="264123"/>
                  </a:lnTo>
                  <a:lnTo>
                    <a:pt x="4581783" y="223268"/>
                  </a:lnTo>
                  <a:lnTo>
                    <a:pt x="4560244" y="184884"/>
                  </a:lnTo>
                  <a:lnTo>
                    <a:pt x="4534737" y="149272"/>
                  </a:lnTo>
                  <a:lnTo>
                    <a:pt x="4505563" y="116728"/>
                  </a:lnTo>
                  <a:lnTo>
                    <a:pt x="4473019" y="87554"/>
                  </a:lnTo>
                  <a:lnTo>
                    <a:pt x="4437407" y="62047"/>
                  </a:lnTo>
                  <a:lnTo>
                    <a:pt x="4399023" y="40508"/>
                  </a:lnTo>
                  <a:lnTo>
                    <a:pt x="4358168" y="23234"/>
                  </a:lnTo>
                  <a:lnTo>
                    <a:pt x="4315141" y="10525"/>
                  </a:lnTo>
                  <a:lnTo>
                    <a:pt x="4270240" y="2681"/>
                  </a:lnTo>
                  <a:lnTo>
                    <a:pt x="4223765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511290" y="3653790"/>
              <a:ext cx="4622800" cy="797560"/>
            </a:xfrm>
            <a:custGeom>
              <a:avLst/>
              <a:gdLst/>
              <a:ahLst/>
              <a:cxnLst/>
              <a:rect l="l" t="t" r="r" b="b"/>
              <a:pathLst>
                <a:path w="4622800" h="797560">
                  <a:moveTo>
                    <a:pt x="0" y="398526"/>
                  </a:moveTo>
                  <a:lnTo>
                    <a:pt x="2681" y="352051"/>
                  </a:lnTo>
                  <a:lnTo>
                    <a:pt x="10525" y="307150"/>
                  </a:lnTo>
                  <a:lnTo>
                    <a:pt x="23234" y="264123"/>
                  </a:lnTo>
                  <a:lnTo>
                    <a:pt x="40508" y="223268"/>
                  </a:lnTo>
                  <a:lnTo>
                    <a:pt x="62047" y="184884"/>
                  </a:lnTo>
                  <a:lnTo>
                    <a:pt x="87554" y="149272"/>
                  </a:lnTo>
                  <a:lnTo>
                    <a:pt x="116728" y="116728"/>
                  </a:lnTo>
                  <a:lnTo>
                    <a:pt x="149272" y="87554"/>
                  </a:lnTo>
                  <a:lnTo>
                    <a:pt x="184884" y="62047"/>
                  </a:lnTo>
                  <a:lnTo>
                    <a:pt x="223268" y="40508"/>
                  </a:lnTo>
                  <a:lnTo>
                    <a:pt x="264123" y="23234"/>
                  </a:lnTo>
                  <a:lnTo>
                    <a:pt x="307150" y="10525"/>
                  </a:lnTo>
                  <a:lnTo>
                    <a:pt x="352051" y="2681"/>
                  </a:lnTo>
                  <a:lnTo>
                    <a:pt x="398525" y="0"/>
                  </a:lnTo>
                  <a:lnTo>
                    <a:pt x="4223765" y="0"/>
                  </a:lnTo>
                  <a:lnTo>
                    <a:pt x="4270240" y="2681"/>
                  </a:lnTo>
                  <a:lnTo>
                    <a:pt x="4315141" y="10525"/>
                  </a:lnTo>
                  <a:lnTo>
                    <a:pt x="4358168" y="23234"/>
                  </a:lnTo>
                  <a:lnTo>
                    <a:pt x="4399023" y="40508"/>
                  </a:lnTo>
                  <a:lnTo>
                    <a:pt x="4437407" y="62047"/>
                  </a:lnTo>
                  <a:lnTo>
                    <a:pt x="4473019" y="87554"/>
                  </a:lnTo>
                  <a:lnTo>
                    <a:pt x="4505563" y="116728"/>
                  </a:lnTo>
                  <a:lnTo>
                    <a:pt x="4534737" y="149272"/>
                  </a:lnTo>
                  <a:lnTo>
                    <a:pt x="4560244" y="184884"/>
                  </a:lnTo>
                  <a:lnTo>
                    <a:pt x="4581783" y="223268"/>
                  </a:lnTo>
                  <a:lnTo>
                    <a:pt x="4599057" y="264123"/>
                  </a:lnTo>
                  <a:lnTo>
                    <a:pt x="4611766" y="307150"/>
                  </a:lnTo>
                  <a:lnTo>
                    <a:pt x="4619610" y="352051"/>
                  </a:lnTo>
                  <a:lnTo>
                    <a:pt x="4622291" y="398526"/>
                  </a:lnTo>
                  <a:lnTo>
                    <a:pt x="4619610" y="445000"/>
                  </a:lnTo>
                  <a:lnTo>
                    <a:pt x="4611766" y="489901"/>
                  </a:lnTo>
                  <a:lnTo>
                    <a:pt x="4599057" y="532928"/>
                  </a:lnTo>
                  <a:lnTo>
                    <a:pt x="4581783" y="573783"/>
                  </a:lnTo>
                  <a:lnTo>
                    <a:pt x="4560244" y="612167"/>
                  </a:lnTo>
                  <a:lnTo>
                    <a:pt x="4534737" y="647779"/>
                  </a:lnTo>
                  <a:lnTo>
                    <a:pt x="4505563" y="680323"/>
                  </a:lnTo>
                  <a:lnTo>
                    <a:pt x="4473019" y="709497"/>
                  </a:lnTo>
                  <a:lnTo>
                    <a:pt x="4437407" y="735004"/>
                  </a:lnTo>
                  <a:lnTo>
                    <a:pt x="4399023" y="756543"/>
                  </a:lnTo>
                  <a:lnTo>
                    <a:pt x="4358168" y="773817"/>
                  </a:lnTo>
                  <a:lnTo>
                    <a:pt x="4315141" y="786526"/>
                  </a:lnTo>
                  <a:lnTo>
                    <a:pt x="4270240" y="794370"/>
                  </a:lnTo>
                  <a:lnTo>
                    <a:pt x="4223765" y="797052"/>
                  </a:lnTo>
                  <a:lnTo>
                    <a:pt x="398525" y="797052"/>
                  </a:lnTo>
                  <a:lnTo>
                    <a:pt x="352051" y="794370"/>
                  </a:lnTo>
                  <a:lnTo>
                    <a:pt x="307150" y="786526"/>
                  </a:lnTo>
                  <a:lnTo>
                    <a:pt x="264123" y="773817"/>
                  </a:lnTo>
                  <a:lnTo>
                    <a:pt x="223268" y="756543"/>
                  </a:lnTo>
                  <a:lnTo>
                    <a:pt x="184884" y="735004"/>
                  </a:lnTo>
                  <a:lnTo>
                    <a:pt x="149272" y="709497"/>
                  </a:lnTo>
                  <a:lnTo>
                    <a:pt x="116728" y="680323"/>
                  </a:lnTo>
                  <a:lnTo>
                    <a:pt x="87554" y="647779"/>
                  </a:lnTo>
                  <a:lnTo>
                    <a:pt x="62047" y="612167"/>
                  </a:lnTo>
                  <a:lnTo>
                    <a:pt x="40508" y="573783"/>
                  </a:lnTo>
                  <a:lnTo>
                    <a:pt x="23234" y="532928"/>
                  </a:lnTo>
                  <a:lnTo>
                    <a:pt x="10525" y="489901"/>
                  </a:lnTo>
                  <a:lnTo>
                    <a:pt x="2681" y="445000"/>
                  </a:lnTo>
                  <a:lnTo>
                    <a:pt x="0" y="398526"/>
                  </a:lnTo>
                  <a:close/>
                </a:path>
              </a:pathLst>
            </a:custGeom>
            <a:ln w="38099">
              <a:solidFill>
                <a:srgbClr val="001F5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30795" y="3474732"/>
              <a:ext cx="1073657" cy="456425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22795" y="3467481"/>
              <a:ext cx="1052322" cy="433959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69808" y="3474732"/>
              <a:ext cx="2146554" cy="456425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2949" y="3467481"/>
              <a:ext cx="2124329" cy="433959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61247" y="4206240"/>
              <a:ext cx="726185" cy="558545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54644" y="4199001"/>
              <a:ext cx="703833" cy="535686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3652" y="2827020"/>
              <a:ext cx="1674876" cy="1534667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308610" y="4199382"/>
              <a:ext cx="5561330" cy="2164080"/>
            </a:xfrm>
            <a:custGeom>
              <a:avLst/>
              <a:gdLst/>
              <a:ahLst/>
              <a:cxnLst/>
              <a:rect l="l" t="t" r="r" b="b"/>
              <a:pathLst>
                <a:path w="5561330" h="2164079">
                  <a:moveTo>
                    <a:pt x="5200395" y="0"/>
                  </a:moveTo>
                  <a:lnTo>
                    <a:pt x="360680" y="0"/>
                  </a:lnTo>
                  <a:lnTo>
                    <a:pt x="311737" y="3293"/>
                  </a:lnTo>
                  <a:lnTo>
                    <a:pt x="264796" y="12888"/>
                  </a:lnTo>
                  <a:lnTo>
                    <a:pt x="220286" y="28352"/>
                  </a:lnTo>
                  <a:lnTo>
                    <a:pt x="178637" y="49257"/>
                  </a:lnTo>
                  <a:lnTo>
                    <a:pt x="140278" y="75171"/>
                  </a:lnTo>
                  <a:lnTo>
                    <a:pt x="105640" y="105664"/>
                  </a:lnTo>
                  <a:lnTo>
                    <a:pt x="75151" y="140305"/>
                  </a:lnTo>
                  <a:lnTo>
                    <a:pt x="49243" y="178665"/>
                  </a:lnTo>
                  <a:lnTo>
                    <a:pt x="28343" y="220313"/>
                  </a:lnTo>
                  <a:lnTo>
                    <a:pt x="12883" y="264818"/>
                  </a:lnTo>
                  <a:lnTo>
                    <a:pt x="3292" y="311750"/>
                  </a:lnTo>
                  <a:lnTo>
                    <a:pt x="0" y="360680"/>
                  </a:lnTo>
                  <a:lnTo>
                    <a:pt x="0" y="1803387"/>
                  </a:lnTo>
                  <a:lnTo>
                    <a:pt x="3292" y="1852332"/>
                  </a:lnTo>
                  <a:lnTo>
                    <a:pt x="12883" y="1899276"/>
                  </a:lnTo>
                  <a:lnTo>
                    <a:pt x="28343" y="1943788"/>
                  </a:lnTo>
                  <a:lnTo>
                    <a:pt x="49243" y="1985438"/>
                  </a:lnTo>
                  <a:lnTo>
                    <a:pt x="75151" y="2023798"/>
                  </a:lnTo>
                  <a:lnTo>
                    <a:pt x="105640" y="2058438"/>
                  </a:lnTo>
                  <a:lnTo>
                    <a:pt x="140278" y="2088927"/>
                  </a:lnTo>
                  <a:lnTo>
                    <a:pt x="178637" y="2114836"/>
                  </a:lnTo>
                  <a:lnTo>
                    <a:pt x="220286" y="2135735"/>
                  </a:lnTo>
                  <a:lnTo>
                    <a:pt x="264796" y="2151196"/>
                  </a:lnTo>
                  <a:lnTo>
                    <a:pt x="311737" y="2160787"/>
                  </a:lnTo>
                  <a:lnTo>
                    <a:pt x="360680" y="2164080"/>
                  </a:lnTo>
                  <a:lnTo>
                    <a:pt x="5200395" y="2164080"/>
                  </a:lnTo>
                  <a:lnTo>
                    <a:pt x="5249325" y="2160787"/>
                  </a:lnTo>
                  <a:lnTo>
                    <a:pt x="5296257" y="2151196"/>
                  </a:lnTo>
                  <a:lnTo>
                    <a:pt x="5340762" y="2135735"/>
                  </a:lnTo>
                  <a:lnTo>
                    <a:pt x="5382410" y="2114836"/>
                  </a:lnTo>
                  <a:lnTo>
                    <a:pt x="5420770" y="2088927"/>
                  </a:lnTo>
                  <a:lnTo>
                    <a:pt x="5455411" y="2058438"/>
                  </a:lnTo>
                  <a:lnTo>
                    <a:pt x="5485904" y="2023798"/>
                  </a:lnTo>
                  <a:lnTo>
                    <a:pt x="5511818" y="1985438"/>
                  </a:lnTo>
                  <a:lnTo>
                    <a:pt x="5532723" y="1943788"/>
                  </a:lnTo>
                  <a:lnTo>
                    <a:pt x="5548187" y="1899276"/>
                  </a:lnTo>
                  <a:lnTo>
                    <a:pt x="5557782" y="1852332"/>
                  </a:lnTo>
                  <a:lnTo>
                    <a:pt x="5561076" y="1803387"/>
                  </a:lnTo>
                  <a:lnTo>
                    <a:pt x="5561076" y="360680"/>
                  </a:lnTo>
                  <a:lnTo>
                    <a:pt x="5557782" y="311750"/>
                  </a:lnTo>
                  <a:lnTo>
                    <a:pt x="5548187" y="264818"/>
                  </a:lnTo>
                  <a:lnTo>
                    <a:pt x="5532723" y="220313"/>
                  </a:lnTo>
                  <a:lnTo>
                    <a:pt x="5511818" y="178665"/>
                  </a:lnTo>
                  <a:lnTo>
                    <a:pt x="5485904" y="140305"/>
                  </a:lnTo>
                  <a:lnTo>
                    <a:pt x="5455411" y="105664"/>
                  </a:lnTo>
                  <a:lnTo>
                    <a:pt x="5420770" y="75171"/>
                  </a:lnTo>
                  <a:lnTo>
                    <a:pt x="5382410" y="49257"/>
                  </a:lnTo>
                  <a:lnTo>
                    <a:pt x="5340762" y="28352"/>
                  </a:lnTo>
                  <a:lnTo>
                    <a:pt x="5296257" y="12888"/>
                  </a:lnTo>
                  <a:lnTo>
                    <a:pt x="5249325" y="3293"/>
                  </a:lnTo>
                  <a:lnTo>
                    <a:pt x="5200395" y="0"/>
                  </a:lnTo>
                  <a:close/>
                </a:path>
              </a:pathLst>
            </a:custGeom>
            <a:solidFill>
              <a:srgbClr val="FFFFFF">
                <a:alpha val="8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308610" y="4199382"/>
              <a:ext cx="5561330" cy="2164080"/>
            </a:xfrm>
            <a:custGeom>
              <a:avLst/>
              <a:gdLst/>
              <a:ahLst/>
              <a:cxnLst/>
              <a:rect l="l" t="t" r="r" b="b"/>
              <a:pathLst>
                <a:path w="5561330" h="2164079">
                  <a:moveTo>
                    <a:pt x="0" y="360680"/>
                  </a:moveTo>
                  <a:lnTo>
                    <a:pt x="3292" y="311750"/>
                  </a:lnTo>
                  <a:lnTo>
                    <a:pt x="12883" y="264818"/>
                  </a:lnTo>
                  <a:lnTo>
                    <a:pt x="28343" y="220313"/>
                  </a:lnTo>
                  <a:lnTo>
                    <a:pt x="49243" y="178665"/>
                  </a:lnTo>
                  <a:lnTo>
                    <a:pt x="75151" y="140305"/>
                  </a:lnTo>
                  <a:lnTo>
                    <a:pt x="105640" y="105664"/>
                  </a:lnTo>
                  <a:lnTo>
                    <a:pt x="140278" y="75171"/>
                  </a:lnTo>
                  <a:lnTo>
                    <a:pt x="178637" y="49257"/>
                  </a:lnTo>
                  <a:lnTo>
                    <a:pt x="220286" y="28352"/>
                  </a:lnTo>
                  <a:lnTo>
                    <a:pt x="264796" y="12888"/>
                  </a:lnTo>
                  <a:lnTo>
                    <a:pt x="311737" y="3293"/>
                  </a:lnTo>
                  <a:lnTo>
                    <a:pt x="360680" y="0"/>
                  </a:lnTo>
                  <a:lnTo>
                    <a:pt x="5200395" y="0"/>
                  </a:lnTo>
                  <a:lnTo>
                    <a:pt x="5249325" y="3293"/>
                  </a:lnTo>
                  <a:lnTo>
                    <a:pt x="5296257" y="12888"/>
                  </a:lnTo>
                  <a:lnTo>
                    <a:pt x="5340762" y="28352"/>
                  </a:lnTo>
                  <a:lnTo>
                    <a:pt x="5382410" y="49257"/>
                  </a:lnTo>
                  <a:lnTo>
                    <a:pt x="5420770" y="75171"/>
                  </a:lnTo>
                  <a:lnTo>
                    <a:pt x="5455411" y="105664"/>
                  </a:lnTo>
                  <a:lnTo>
                    <a:pt x="5485904" y="140305"/>
                  </a:lnTo>
                  <a:lnTo>
                    <a:pt x="5511818" y="178665"/>
                  </a:lnTo>
                  <a:lnTo>
                    <a:pt x="5532723" y="220313"/>
                  </a:lnTo>
                  <a:lnTo>
                    <a:pt x="5548187" y="264818"/>
                  </a:lnTo>
                  <a:lnTo>
                    <a:pt x="5557782" y="311750"/>
                  </a:lnTo>
                  <a:lnTo>
                    <a:pt x="5561076" y="360680"/>
                  </a:lnTo>
                  <a:lnTo>
                    <a:pt x="5561076" y="1803387"/>
                  </a:lnTo>
                  <a:lnTo>
                    <a:pt x="5557782" y="1852332"/>
                  </a:lnTo>
                  <a:lnTo>
                    <a:pt x="5548187" y="1899276"/>
                  </a:lnTo>
                  <a:lnTo>
                    <a:pt x="5532723" y="1943788"/>
                  </a:lnTo>
                  <a:lnTo>
                    <a:pt x="5511818" y="1985438"/>
                  </a:lnTo>
                  <a:lnTo>
                    <a:pt x="5485904" y="2023798"/>
                  </a:lnTo>
                  <a:lnTo>
                    <a:pt x="5455411" y="2058438"/>
                  </a:lnTo>
                  <a:lnTo>
                    <a:pt x="5420770" y="2088927"/>
                  </a:lnTo>
                  <a:lnTo>
                    <a:pt x="5382410" y="2114836"/>
                  </a:lnTo>
                  <a:lnTo>
                    <a:pt x="5340762" y="2135735"/>
                  </a:lnTo>
                  <a:lnTo>
                    <a:pt x="5296257" y="2151196"/>
                  </a:lnTo>
                  <a:lnTo>
                    <a:pt x="5249325" y="2160787"/>
                  </a:lnTo>
                  <a:lnTo>
                    <a:pt x="5200395" y="2164080"/>
                  </a:lnTo>
                  <a:lnTo>
                    <a:pt x="360680" y="2164080"/>
                  </a:lnTo>
                  <a:lnTo>
                    <a:pt x="311737" y="2160787"/>
                  </a:lnTo>
                  <a:lnTo>
                    <a:pt x="264796" y="2151196"/>
                  </a:lnTo>
                  <a:lnTo>
                    <a:pt x="220286" y="2135735"/>
                  </a:lnTo>
                  <a:lnTo>
                    <a:pt x="178637" y="2114836"/>
                  </a:lnTo>
                  <a:lnTo>
                    <a:pt x="140278" y="2088927"/>
                  </a:lnTo>
                  <a:lnTo>
                    <a:pt x="105640" y="2058438"/>
                  </a:lnTo>
                  <a:lnTo>
                    <a:pt x="75151" y="2023798"/>
                  </a:lnTo>
                  <a:lnTo>
                    <a:pt x="49243" y="1985438"/>
                  </a:lnTo>
                  <a:lnTo>
                    <a:pt x="28343" y="1943788"/>
                  </a:lnTo>
                  <a:lnTo>
                    <a:pt x="12883" y="1899276"/>
                  </a:lnTo>
                  <a:lnTo>
                    <a:pt x="3292" y="1852332"/>
                  </a:lnTo>
                  <a:lnTo>
                    <a:pt x="0" y="1803387"/>
                  </a:lnTo>
                  <a:lnTo>
                    <a:pt x="0" y="360680"/>
                  </a:lnTo>
                  <a:close/>
                </a:path>
              </a:pathLst>
            </a:custGeom>
            <a:ln w="381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1061110" y="3573903"/>
            <a:ext cx="4624070" cy="3317875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  <a:tabLst>
                <a:tab pos="1358265" algn="l"/>
                <a:tab pos="2653665" algn="l"/>
                <a:tab pos="3749675" algn="l"/>
              </a:tabLst>
            </a:pPr>
            <a:r>
              <a:rPr dirty="0" sz="3600" spc="-300">
                <a:latin typeface="Arial"/>
                <a:cs typeface="Arial"/>
              </a:rPr>
              <a:t>Phân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20">
                <a:latin typeface="Arial"/>
                <a:cs typeface="Arial"/>
              </a:rPr>
              <a:t>công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25">
                <a:latin typeface="Arial"/>
                <a:cs typeface="Arial"/>
              </a:rPr>
              <a:t>đọc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50">
                <a:latin typeface="Arial"/>
                <a:cs typeface="Arial"/>
              </a:rPr>
              <a:t>theo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3600" spc="-10">
                <a:latin typeface="Arial"/>
                <a:cs typeface="Arial"/>
              </a:rPr>
              <a:t>đoạn.</a:t>
            </a:r>
            <a:endParaRPr sz="3600">
              <a:latin typeface="Arial"/>
              <a:cs typeface="Arial"/>
            </a:endParaRPr>
          </a:p>
          <a:p>
            <a:pPr marL="12700" marR="5080">
              <a:lnSpc>
                <a:spcPct val="120000"/>
              </a:lnSpc>
              <a:tabLst>
                <a:tab pos="829310" algn="l"/>
                <a:tab pos="1497965" algn="l"/>
                <a:tab pos="2851785" algn="l"/>
                <a:tab pos="3891279" algn="l"/>
              </a:tabLst>
            </a:pPr>
            <a:r>
              <a:rPr dirty="0" sz="3600" spc="-315">
                <a:latin typeface="Arial"/>
                <a:cs typeface="Arial"/>
              </a:rPr>
              <a:t>Tất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340">
                <a:latin typeface="Arial"/>
                <a:cs typeface="Arial"/>
              </a:rPr>
              <a:t>cả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20">
                <a:latin typeface="Arial"/>
                <a:cs typeface="Arial"/>
              </a:rPr>
              <a:t>thành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20">
                <a:latin typeface="Arial"/>
                <a:cs typeface="Arial"/>
              </a:rPr>
              <a:t>viên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130">
                <a:latin typeface="Arial"/>
                <a:cs typeface="Arial"/>
              </a:rPr>
              <a:t>đều </a:t>
            </a:r>
            <a:r>
              <a:rPr dirty="0" sz="3600" spc="-20">
                <a:latin typeface="Arial"/>
                <a:cs typeface="Arial"/>
              </a:rPr>
              <a:t>đọc.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dirty="0" sz="3600" spc="-200">
                <a:latin typeface="Arial"/>
                <a:cs typeface="Arial"/>
              </a:rPr>
              <a:t>Giải</a:t>
            </a:r>
            <a:r>
              <a:rPr dirty="0" sz="3600" spc="-180">
                <a:latin typeface="Arial"/>
                <a:cs typeface="Arial"/>
              </a:rPr>
              <a:t> </a:t>
            </a:r>
            <a:r>
              <a:rPr dirty="0" sz="3600" spc="-204">
                <a:latin typeface="Arial"/>
                <a:cs typeface="Arial"/>
              </a:rPr>
              <a:t>nghĩa</a:t>
            </a:r>
            <a:r>
              <a:rPr dirty="0" sz="3600" spc="-185">
                <a:latin typeface="Arial"/>
                <a:cs typeface="Arial"/>
              </a:rPr>
              <a:t> </a:t>
            </a:r>
            <a:r>
              <a:rPr dirty="0" sz="3600" spc="-10">
                <a:latin typeface="Arial"/>
                <a:cs typeface="Arial"/>
              </a:rPr>
              <a:t>từ</a:t>
            </a:r>
            <a:r>
              <a:rPr dirty="0" sz="3600" spc="-170">
                <a:latin typeface="Arial"/>
                <a:cs typeface="Arial"/>
              </a:rPr>
              <a:t> </a:t>
            </a:r>
            <a:r>
              <a:rPr dirty="0" sz="3600" spc="-220">
                <a:latin typeface="Arial"/>
                <a:cs typeface="Arial"/>
              </a:rPr>
              <a:t>cùng</a:t>
            </a:r>
            <a:r>
              <a:rPr dirty="0" sz="3600" spc="-185">
                <a:latin typeface="Arial"/>
                <a:cs typeface="Arial"/>
              </a:rPr>
              <a:t> </a:t>
            </a:r>
            <a:r>
              <a:rPr dirty="0" sz="3600" spc="-10">
                <a:latin typeface="Arial"/>
                <a:cs typeface="Arial"/>
              </a:rPr>
              <a:t>nhau.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1729739" y="3560064"/>
            <a:ext cx="2802890" cy="835660"/>
            <a:chOff x="1729739" y="3560064"/>
            <a:chExt cx="2802890" cy="835660"/>
          </a:xfrm>
        </p:grpSpPr>
        <p:sp>
          <p:nvSpPr>
            <p:cNvPr id="34" name="object 34" descr=""/>
            <p:cNvSpPr/>
            <p:nvPr/>
          </p:nvSpPr>
          <p:spPr>
            <a:xfrm>
              <a:off x="1748789" y="3579114"/>
              <a:ext cx="2764790" cy="797560"/>
            </a:xfrm>
            <a:custGeom>
              <a:avLst/>
              <a:gdLst/>
              <a:ahLst/>
              <a:cxnLst/>
              <a:rect l="l" t="t" r="r" b="b"/>
              <a:pathLst>
                <a:path w="2764790" h="797560">
                  <a:moveTo>
                    <a:pt x="2366010" y="0"/>
                  </a:moveTo>
                  <a:lnTo>
                    <a:pt x="398526" y="0"/>
                  </a:lnTo>
                  <a:lnTo>
                    <a:pt x="352051" y="2681"/>
                  </a:lnTo>
                  <a:lnTo>
                    <a:pt x="307150" y="10525"/>
                  </a:lnTo>
                  <a:lnTo>
                    <a:pt x="264123" y="23234"/>
                  </a:lnTo>
                  <a:lnTo>
                    <a:pt x="223268" y="40508"/>
                  </a:lnTo>
                  <a:lnTo>
                    <a:pt x="184884" y="62047"/>
                  </a:lnTo>
                  <a:lnTo>
                    <a:pt x="149272" y="87554"/>
                  </a:lnTo>
                  <a:lnTo>
                    <a:pt x="116728" y="116728"/>
                  </a:lnTo>
                  <a:lnTo>
                    <a:pt x="87554" y="149272"/>
                  </a:lnTo>
                  <a:lnTo>
                    <a:pt x="62047" y="184884"/>
                  </a:lnTo>
                  <a:lnTo>
                    <a:pt x="40508" y="223268"/>
                  </a:lnTo>
                  <a:lnTo>
                    <a:pt x="23234" y="264123"/>
                  </a:lnTo>
                  <a:lnTo>
                    <a:pt x="10525" y="307150"/>
                  </a:lnTo>
                  <a:lnTo>
                    <a:pt x="2681" y="352051"/>
                  </a:lnTo>
                  <a:lnTo>
                    <a:pt x="0" y="398525"/>
                  </a:lnTo>
                  <a:lnTo>
                    <a:pt x="2681" y="445000"/>
                  </a:lnTo>
                  <a:lnTo>
                    <a:pt x="10525" y="489901"/>
                  </a:lnTo>
                  <a:lnTo>
                    <a:pt x="23234" y="532928"/>
                  </a:lnTo>
                  <a:lnTo>
                    <a:pt x="40508" y="573783"/>
                  </a:lnTo>
                  <a:lnTo>
                    <a:pt x="62047" y="612167"/>
                  </a:lnTo>
                  <a:lnTo>
                    <a:pt x="87554" y="647779"/>
                  </a:lnTo>
                  <a:lnTo>
                    <a:pt x="116728" y="680323"/>
                  </a:lnTo>
                  <a:lnTo>
                    <a:pt x="149272" y="709497"/>
                  </a:lnTo>
                  <a:lnTo>
                    <a:pt x="184884" y="735004"/>
                  </a:lnTo>
                  <a:lnTo>
                    <a:pt x="223268" y="756543"/>
                  </a:lnTo>
                  <a:lnTo>
                    <a:pt x="264123" y="773817"/>
                  </a:lnTo>
                  <a:lnTo>
                    <a:pt x="307150" y="786526"/>
                  </a:lnTo>
                  <a:lnTo>
                    <a:pt x="352051" y="794370"/>
                  </a:lnTo>
                  <a:lnTo>
                    <a:pt x="398526" y="797052"/>
                  </a:lnTo>
                  <a:lnTo>
                    <a:pt x="2366010" y="797052"/>
                  </a:lnTo>
                  <a:lnTo>
                    <a:pt x="2412484" y="794370"/>
                  </a:lnTo>
                  <a:lnTo>
                    <a:pt x="2457385" y="786526"/>
                  </a:lnTo>
                  <a:lnTo>
                    <a:pt x="2500412" y="773817"/>
                  </a:lnTo>
                  <a:lnTo>
                    <a:pt x="2541267" y="756543"/>
                  </a:lnTo>
                  <a:lnTo>
                    <a:pt x="2579651" y="735004"/>
                  </a:lnTo>
                  <a:lnTo>
                    <a:pt x="2615263" y="709497"/>
                  </a:lnTo>
                  <a:lnTo>
                    <a:pt x="2647807" y="680323"/>
                  </a:lnTo>
                  <a:lnTo>
                    <a:pt x="2676981" y="647779"/>
                  </a:lnTo>
                  <a:lnTo>
                    <a:pt x="2702488" y="612167"/>
                  </a:lnTo>
                  <a:lnTo>
                    <a:pt x="2724027" y="573783"/>
                  </a:lnTo>
                  <a:lnTo>
                    <a:pt x="2741301" y="532928"/>
                  </a:lnTo>
                  <a:lnTo>
                    <a:pt x="2754010" y="489901"/>
                  </a:lnTo>
                  <a:lnTo>
                    <a:pt x="2761854" y="445000"/>
                  </a:lnTo>
                  <a:lnTo>
                    <a:pt x="2764536" y="398525"/>
                  </a:lnTo>
                  <a:lnTo>
                    <a:pt x="2761854" y="352051"/>
                  </a:lnTo>
                  <a:lnTo>
                    <a:pt x="2754010" y="307150"/>
                  </a:lnTo>
                  <a:lnTo>
                    <a:pt x="2741301" y="264123"/>
                  </a:lnTo>
                  <a:lnTo>
                    <a:pt x="2724027" y="223268"/>
                  </a:lnTo>
                  <a:lnTo>
                    <a:pt x="2702488" y="184884"/>
                  </a:lnTo>
                  <a:lnTo>
                    <a:pt x="2676981" y="149272"/>
                  </a:lnTo>
                  <a:lnTo>
                    <a:pt x="2647807" y="116728"/>
                  </a:lnTo>
                  <a:lnTo>
                    <a:pt x="2615263" y="87554"/>
                  </a:lnTo>
                  <a:lnTo>
                    <a:pt x="2579651" y="62047"/>
                  </a:lnTo>
                  <a:lnTo>
                    <a:pt x="2541267" y="40508"/>
                  </a:lnTo>
                  <a:lnTo>
                    <a:pt x="2500412" y="23234"/>
                  </a:lnTo>
                  <a:lnTo>
                    <a:pt x="2457385" y="10525"/>
                  </a:lnTo>
                  <a:lnTo>
                    <a:pt x="2412484" y="2681"/>
                  </a:lnTo>
                  <a:lnTo>
                    <a:pt x="236601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748789" y="3579114"/>
              <a:ext cx="2764790" cy="797560"/>
            </a:xfrm>
            <a:custGeom>
              <a:avLst/>
              <a:gdLst/>
              <a:ahLst/>
              <a:cxnLst/>
              <a:rect l="l" t="t" r="r" b="b"/>
              <a:pathLst>
                <a:path w="2764790" h="797560">
                  <a:moveTo>
                    <a:pt x="0" y="398525"/>
                  </a:moveTo>
                  <a:lnTo>
                    <a:pt x="2681" y="352051"/>
                  </a:lnTo>
                  <a:lnTo>
                    <a:pt x="10525" y="307150"/>
                  </a:lnTo>
                  <a:lnTo>
                    <a:pt x="23234" y="264123"/>
                  </a:lnTo>
                  <a:lnTo>
                    <a:pt x="40508" y="223268"/>
                  </a:lnTo>
                  <a:lnTo>
                    <a:pt x="62047" y="184884"/>
                  </a:lnTo>
                  <a:lnTo>
                    <a:pt x="87554" y="149272"/>
                  </a:lnTo>
                  <a:lnTo>
                    <a:pt x="116728" y="116728"/>
                  </a:lnTo>
                  <a:lnTo>
                    <a:pt x="149272" y="87554"/>
                  </a:lnTo>
                  <a:lnTo>
                    <a:pt x="184884" y="62047"/>
                  </a:lnTo>
                  <a:lnTo>
                    <a:pt x="223268" y="40508"/>
                  </a:lnTo>
                  <a:lnTo>
                    <a:pt x="264123" y="23234"/>
                  </a:lnTo>
                  <a:lnTo>
                    <a:pt x="307150" y="10525"/>
                  </a:lnTo>
                  <a:lnTo>
                    <a:pt x="352051" y="2681"/>
                  </a:lnTo>
                  <a:lnTo>
                    <a:pt x="398526" y="0"/>
                  </a:lnTo>
                  <a:lnTo>
                    <a:pt x="2366010" y="0"/>
                  </a:lnTo>
                  <a:lnTo>
                    <a:pt x="2412484" y="2681"/>
                  </a:lnTo>
                  <a:lnTo>
                    <a:pt x="2457385" y="10525"/>
                  </a:lnTo>
                  <a:lnTo>
                    <a:pt x="2500412" y="23234"/>
                  </a:lnTo>
                  <a:lnTo>
                    <a:pt x="2541267" y="40508"/>
                  </a:lnTo>
                  <a:lnTo>
                    <a:pt x="2579651" y="62047"/>
                  </a:lnTo>
                  <a:lnTo>
                    <a:pt x="2615263" y="87554"/>
                  </a:lnTo>
                  <a:lnTo>
                    <a:pt x="2647807" y="116728"/>
                  </a:lnTo>
                  <a:lnTo>
                    <a:pt x="2676981" y="149272"/>
                  </a:lnTo>
                  <a:lnTo>
                    <a:pt x="2702488" y="184884"/>
                  </a:lnTo>
                  <a:lnTo>
                    <a:pt x="2724027" y="223268"/>
                  </a:lnTo>
                  <a:lnTo>
                    <a:pt x="2741301" y="264123"/>
                  </a:lnTo>
                  <a:lnTo>
                    <a:pt x="2754010" y="307150"/>
                  </a:lnTo>
                  <a:lnTo>
                    <a:pt x="2761854" y="352051"/>
                  </a:lnTo>
                  <a:lnTo>
                    <a:pt x="2764536" y="398525"/>
                  </a:lnTo>
                  <a:lnTo>
                    <a:pt x="2761854" y="445000"/>
                  </a:lnTo>
                  <a:lnTo>
                    <a:pt x="2754010" y="489901"/>
                  </a:lnTo>
                  <a:lnTo>
                    <a:pt x="2741301" y="532928"/>
                  </a:lnTo>
                  <a:lnTo>
                    <a:pt x="2724027" y="573783"/>
                  </a:lnTo>
                  <a:lnTo>
                    <a:pt x="2702488" y="612167"/>
                  </a:lnTo>
                  <a:lnTo>
                    <a:pt x="2676981" y="647779"/>
                  </a:lnTo>
                  <a:lnTo>
                    <a:pt x="2647807" y="680323"/>
                  </a:lnTo>
                  <a:lnTo>
                    <a:pt x="2615263" y="709497"/>
                  </a:lnTo>
                  <a:lnTo>
                    <a:pt x="2579651" y="735004"/>
                  </a:lnTo>
                  <a:lnTo>
                    <a:pt x="2541267" y="756543"/>
                  </a:lnTo>
                  <a:lnTo>
                    <a:pt x="2500412" y="773817"/>
                  </a:lnTo>
                  <a:lnTo>
                    <a:pt x="2457385" y="786526"/>
                  </a:lnTo>
                  <a:lnTo>
                    <a:pt x="2412484" y="794370"/>
                  </a:lnTo>
                  <a:lnTo>
                    <a:pt x="2366010" y="797052"/>
                  </a:lnTo>
                  <a:lnTo>
                    <a:pt x="398526" y="797052"/>
                  </a:lnTo>
                  <a:lnTo>
                    <a:pt x="352051" y="794370"/>
                  </a:lnTo>
                  <a:lnTo>
                    <a:pt x="307150" y="786526"/>
                  </a:lnTo>
                  <a:lnTo>
                    <a:pt x="264123" y="773817"/>
                  </a:lnTo>
                  <a:lnTo>
                    <a:pt x="223268" y="756543"/>
                  </a:lnTo>
                  <a:lnTo>
                    <a:pt x="184884" y="735004"/>
                  </a:lnTo>
                  <a:lnTo>
                    <a:pt x="149272" y="709497"/>
                  </a:lnTo>
                  <a:lnTo>
                    <a:pt x="116728" y="680323"/>
                  </a:lnTo>
                  <a:lnTo>
                    <a:pt x="87554" y="647779"/>
                  </a:lnTo>
                  <a:lnTo>
                    <a:pt x="62047" y="612167"/>
                  </a:lnTo>
                  <a:lnTo>
                    <a:pt x="40508" y="573783"/>
                  </a:lnTo>
                  <a:lnTo>
                    <a:pt x="23234" y="532928"/>
                  </a:lnTo>
                  <a:lnTo>
                    <a:pt x="10525" y="489901"/>
                  </a:lnTo>
                  <a:lnTo>
                    <a:pt x="2681" y="445000"/>
                  </a:lnTo>
                  <a:lnTo>
                    <a:pt x="0" y="398525"/>
                  </a:lnTo>
                  <a:close/>
                </a:path>
              </a:pathLst>
            </a:custGeom>
            <a:ln w="38100">
              <a:solidFill>
                <a:srgbClr val="001F5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42743" y="3765816"/>
              <a:ext cx="889254" cy="456425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35123" y="3758438"/>
              <a:ext cx="867664" cy="433832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01923" y="3718560"/>
              <a:ext cx="919734" cy="503681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94176" y="3711448"/>
              <a:ext cx="898271" cy="480822"/>
            </a:xfrm>
            <a:prstGeom prst="rect">
              <a:avLst/>
            </a:prstGeom>
          </p:spPr>
        </p:pic>
      </p:grpSp>
      <p:grpSp>
        <p:nvGrpSpPr>
          <p:cNvPr id="40" name="object 40" descr=""/>
          <p:cNvGrpSpPr/>
          <p:nvPr/>
        </p:nvGrpSpPr>
        <p:grpSpPr>
          <a:xfrm>
            <a:off x="406908" y="97535"/>
            <a:ext cx="10909300" cy="6163310"/>
            <a:chOff x="406908" y="97535"/>
            <a:chExt cx="10909300" cy="6163310"/>
          </a:xfrm>
        </p:grpSpPr>
        <p:pic>
          <p:nvPicPr>
            <p:cNvPr id="41" name="object 4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6908" y="4358639"/>
              <a:ext cx="608076" cy="120396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6908" y="5652515"/>
              <a:ext cx="608076" cy="608076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5008" y="97535"/>
              <a:ext cx="10870692" cy="33040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791967" y="3404615"/>
            <a:ext cx="6751320" cy="2833370"/>
            <a:chOff x="2791967" y="3404615"/>
            <a:chExt cx="6751320" cy="2833370"/>
          </a:xfrm>
        </p:grpSpPr>
        <p:sp>
          <p:nvSpPr>
            <p:cNvPr id="4" name="object 4" descr=""/>
            <p:cNvSpPr/>
            <p:nvPr/>
          </p:nvSpPr>
          <p:spPr>
            <a:xfrm>
              <a:off x="2811017" y="3423665"/>
              <a:ext cx="6713220" cy="2795270"/>
            </a:xfrm>
            <a:custGeom>
              <a:avLst/>
              <a:gdLst/>
              <a:ahLst/>
              <a:cxnLst/>
              <a:rect l="l" t="t" r="r" b="b"/>
              <a:pathLst>
                <a:path w="6713220" h="2795270">
                  <a:moveTo>
                    <a:pt x="6247383" y="0"/>
                  </a:moveTo>
                  <a:lnTo>
                    <a:pt x="465835" y="0"/>
                  </a:lnTo>
                  <a:lnTo>
                    <a:pt x="418202" y="2404"/>
                  </a:lnTo>
                  <a:lnTo>
                    <a:pt x="371945" y="9462"/>
                  </a:lnTo>
                  <a:lnTo>
                    <a:pt x="327300" y="20940"/>
                  </a:lnTo>
                  <a:lnTo>
                    <a:pt x="284499" y="36603"/>
                  </a:lnTo>
                  <a:lnTo>
                    <a:pt x="243778" y="56218"/>
                  </a:lnTo>
                  <a:lnTo>
                    <a:pt x="205370" y="79550"/>
                  </a:lnTo>
                  <a:lnTo>
                    <a:pt x="169509" y="106365"/>
                  </a:lnTo>
                  <a:lnTo>
                    <a:pt x="136429" y="136429"/>
                  </a:lnTo>
                  <a:lnTo>
                    <a:pt x="106365" y="169509"/>
                  </a:lnTo>
                  <a:lnTo>
                    <a:pt x="79550" y="205370"/>
                  </a:lnTo>
                  <a:lnTo>
                    <a:pt x="56218" y="243778"/>
                  </a:lnTo>
                  <a:lnTo>
                    <a:pt x="36603" y="284499"/>
                  </a:lnTo>
                  <a:lnTo>
                    <a:pt x="20940" y="327300"/>
                  </a:lnTo>
                  <a:lnTo>
                    <a:pt x="9462" y="371945"/>
                  </a:lnTo>
                  <a:lnTo>
                    <a:pt x="2404" y="418202"/>
                  </a:lnTo>
                  <a:lnTo>
                    <a:pt x="0" y="465836"/>
                  </a:lnTo>
                  <a:lnTo>
                    <a:pt x="0" y="2329167"/>
                  </a:lnTo>
                  <a:lnTo>
                    <a:pt x="2404" y="2376796"/>
                  </a:lnTo>
                  <a:lnTo>
                    <a:pt x="9462" y="2423050"/>
                  </a:lnTo>
                  <a:lnTo>
                    <a:pt x="20940" y="2467694"/>
                  </a:lnTo>
                  <a:lnTo>
                    <a:pt x="36603" y="2510494"/>
                  </a:lnTo>
                  <a:lnTo>
                    <a:pt x="56218" y="2551216"/>
                  </a:lnTo>
                  <a:lnTo>
                    <a:pt x="79550" y="2589625"/>
                  </a:lnTo>
                  <a:lnTo>
                    <a:pt x="106365" y="2625488"/>
                  </a:lnTo>
                  <a:lnTo>
                    <a:pt x="136429" y="2658570"/>
                  </a:lnTo>
                  <a:lnTo>
                    <a:pt x="169509" y="2688637"/>
                  </a:lnTo>
                  <a:lnTo>
                    <a:pt x="205370" y="2715455"/>
                  </a:lnTo>
                  <a:lnTo>
                    <a:pt x="243778" y="2738789"/>
                  </a:lnTo>
                  <a:lnTo>
                    <a:pt x="284499" y="2758406"/>
                  </a:lnTo>
                  <a:lnTo>
                    <a:pt x="327300" y="2774071"/>
                  </a:lnTo>
                  <a:lnTo>
                    <a:pt x="371945" y="2785551"/>
                  </a:lnTo>
                  <a:lnTo>
                    <a:pt x="418202" y="2792610"/>
                  </a:lnTo>
                  <a:lnTo>
                    <a:pt x="465835" y="2795016"/>
                  </a:lnTo>
                  <a:lnTo>
                    <a:pt x="6247383" y="2795016"/>
                  </a:lnTo>
                  <a:lnTo>
                    <a:pt x="6295017" y="2792610"/>
                  </a:lnTo>
                  <a:lnTo>
                    <a:pt x="6341274" y="2785551"/>
                  </a:lnTo>
                  <a:lnTo>
                    <a:pt x="6385919" y="2774071"/>
                  </a:lnTo>
                  <a:lnTo>
                    <a:pt x="6428720" y="2758406"/>
                  </a:lnTo>
                  <a:lnTo>
                    <a:pt x="6469441" y="2738789"/>
                  </a:lnTo>
                  <a:lnTo>
                    <a:pt x="6507849" y="2715455"/>
                  </a:lnTo>
                  <a:lnTo>
                    <a:pt x="6543710" y="2688637"/>
                  </a:lnTo>
                  <a:lnTo>
                    <a:pt x="6576790" y="2658570"/>
                  </a:lnTo>
                  <a:lnTo>
                    <a:pt x="6606854" y="2625488"/>
                  </a:lnTo>
                  <a:lnTo>
                    <a:pt x="6633669" y="2589625"/>
                  </a:lnTo>
                  <a:lnTo>
                    <a:pt x="6657001" y="2551216"/>
                  </a:lnTo>
                  <a:lnTo>
                    <a:pt x="6676616" y="2510494"/>
                  </a:lnTo>
                  <a:lnTo>
                    <a:pt x="6692279" y="2467694"/>
                  </a:lnTo>
                  <a:lnTo>
                    <a:pt x="6703757" y="2423050"/>
                  </a:lnTo>
                  <a:lnTo>
                    <a:pt x="6710815" y="2376796"/>
                  </a:lnTo>
                  <a:lnTo>
                    <a:pt x="6713220" y="2329167"/>
                  </a:lnTo>
                  <a:lnTo>
                    <a:pt x="6713220" y="465836"/>
                  </a:lnTo>
                  <a:lnTo>
                    <a:pt x="6710815" y="418202"/>
                  </a:lnTo>
                  <a:lnTo>
                    <a:pt x="6703757" y="371945"/>
                  </a:lnTo>
                  <a:lnTo>
                    <a:pt x="6692279" y="327300"/>
                  </a:lnTo>
                  <a:lnTo>
                    <a:pt x="6676616" y="284499"/>
                  </a:lnTo>
                  <a:lnTo>
                    <a:pt x="6657001" y="243778"/>
                  </a:lnTo>
                  <a:lnTo>
                    <a:pt x="6633669" y="205370"/>
                  </a:lnTo>
                  <a:lnTo>
                    <a:pt x="6606854" y="169509"/>
                  </a:lnTo>
                  <a:lnTo>
                    <a:pt x="6576790" y="136429"/>
                  </a:lnTo>
                  <a:lnTo>
                    <a:pt x="6543710" y="106365"/>
                  </a:lnTo>
                  <a:lnTo>
                    <a:pt x="6507849" y="79550"/>
                  </a:lnTo>
                  <a:lnTo>
                    <a:pt x="6469441" y="56218"/>
                  </a:lnTo>
                  <a:lnTo>
                    <a:pt x="6428720" y="36603"/>
                  </a:lnTo>
                  <a:lnTo>
                    <a:pt x="6385919" y="20940"/>
                  </a:lnTo>
                  <a:lnTo>
                    <a:pt x="6341274" y="9462"/>
                  </a:lnTo>
                  <a:lnTo>
                    <a:pt x="6295017" y="2404"/>
                  </a:lnTo>
                  <a:lnTo>
                    <a:pt x="6247383" y="0"/>
                  </a:lnTo>
                  <a:close/>
                </a:path>
              </a:pathLst>
            </a:custGeom>
            <a:solidFill>
              <a:srgbClr val="FFFFFF">
                <a:alpha val="8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811017" y="3423665"/>
              <a:ext cx="6713220" cy="2795270"/>
            </a:xfrm>
            <a:custGeom>
              <a:avLst/>
              <a:gdLst/>
              <a:ahLst/>
              <a:cxnLst/>
              <a:rect l="l" t="t" r="r" b="b"/>
              <a:pathLst>
                <a:path w="6713220" h="2795270">
                  <a:moveTo>
                    <a:pt x="0" y="465836"/>
                  </a:moveTo>
                  <a:lnTo>
                    <a:pt x="2404" y="418202"/>
                  </a:lnTo>
                  <a:lnTo>
                    <a:pt x="9462" y="371945"/>
                  </a:lnTo>
                  <a:lnTo>
                    <a:pt x="20940" y="327300"/>
                  </a:lnTo>
                  <a:lnTo>
                    <a:pt x="36603" y="284499"/>
                  </a:lnTo>
                  <a:lnTo>
                    <a:pt x="56218" y="243778"/>
                  </a:lnTo>
                  <a:lnTo>
                    <a:pt x="79550" y="205370"/>
                  </a:lnTo>
                  <a:lnTo>
                    <a:pt x="106365" y="169509"/>
                  </a:lnTo>
                  <a:lnTo>
                    <a:pt x="136429" y="136429"/>
                  </a:lnTo>
                  <a:lnTo>
                    <a:pt x="169509" y="106365"/>
                  </a:lnTo>
                  <a:lnTo>
                    <a:pt x="205370" y="79550"/>
                  </a:lnTo>
                  <a:lnTo>
                    <a:pt x="243778" y="56218"/>
                  </a:lnTo>
                  <a:lnTo>
                    <a:pt x="284499" y="36603"/>
                  </a:lnTo>
                  <a:lnTo>
                    <a:pt x="327300" y="20940"/>
                  </a:lnTo>
                  <a:lnTo>
                    <a:pt x="371945" y="9462"/>
                  </a:lnTo>
                  <a:lnTo>
                    <a:pt x="418202" y="2404"/>
                  </a:lnTo>
                  <a:lnTo>
                    <a:pt x="465835" y="0"/>
                  </a:lnTo>
                  <a:lnTo>
                    <a:pt x="6247383" y="0"/>
                  </a:lnTo>
                  <a:lnTo>
                    <a:pt x="6295017" y="2404"/>
                  </a:lnTo>
                  <a:lnTo>
                    <a:pt x="6341274" y="9462"/>
                  </a:lnTo>
                  <a:lnTo>
                    <a:pt x="6385919" y="20940"/>
                  </a:lnTo>
                  <a:lnTo>
                    <a:pt x="6428720" y="36603"/>
                  </a:lnTo>
                  <a:lnTo>
                    <a:pt x="6469441" y="56218"/>
                  </a:lnTo>
                  <a:lnTo>
                    <a:pt x="6507849" y="79550"/>
                  </a:lnTo>
                  <a:lnTo>
                    <a:pt x="6543710" y="106365"/>
                  </a:lnTo>
                  <a:lnTo>
                    <a:pt x="6576790" y="136429"/>
                  </a:lnTo>
                  <a:lnTo>
                    <a:pt x="6606854" y="169509"/>
                  </a:lnTo>
                  <a:lnTo>
                    <a:pt x="6633669" y="205370"/>
                  </a:lnTo>
                  <a:lnTo>
                    <a:pt x="6657001" y="243778"/>
                  </a:lnTo>
                  <a:lnTo>
                    <a:pt x="6676616" y="284499"/>
                  </a:lnTo>
                  <a:lnTo>
                    <a:pt x="6692279" y="327300"/>
                  </a:lnTo>
                  <a:lnTo>
                    <a:pt x="6703757" y="371945"/>
                  </a:lnTo>
                  <a:lnTo>
                    <a:pt x="6710815" y="418202"/>
                  </a:lnTo>
                  <a:lnTo>
                    <a:pt x="6713220" y="465836"/>
                  </a:lnTo>
                  <a:lnTo>
                    <a:pt x="6713220" y="2329167"/>
                  </a:lnTo>
                  <a:lnTo>
                    <a:pt x="6710815" y="2376796"/>
                  </a:lnTo>
                  <a:lnTo>
                    <a:pt x="6703757" y="2423050"/>
                  </a:lnTo>
                  <a:lnTo>
                    <a:pt x="6692279" y="2467694"/>
                  </a:lnTo>
                  <a:lnTo>
                    <a:pt x="6676616" y="2510494"/>
                  </a:lnTo>
                  <a:lnTo>
                    <a:pt x="6657001" y="2551216"/>
                  </a:lnTo>
                  <a:lnTo>
                    <a:pt x="6633669" y="2589625"/>
                  </a:lnTo>
                  <a:lnTo>
                    <a:pt x="6606854" y="2625488"/>
                  </a:lnTo>
                  <a:lnTo>
                    <a:pt x="6576790" y="2658570"/>
                  </a:lnTo>
                  <a:lnTo>
                    <a:pt x="6543710" y="2688637"/>
                  </a:lnTo>
                  <a:lnTo>
                    <a:pt x="6507849" y="2715455"/>
                  </a:lnTo>
                  <a:lnTo>
                    <a:pt x="6469441" y="2738789"/>
                  </a:lnTo>
                  <a:lnTo>
                    <a:pt x="6428720" y="2758406"/>
                  </a:lnTo>
                  <a:lnTo>
                    <a:pt x="6385919" y="2774071"/>
                  </a:lnTo>
                  <a:lnTo>
                    <a:pt x="6341274" y="2785551"/>
                  </a:lnTo>
                  <a:lnTo>
                    <a:pt x="6295017" y="2792610"/>
                  </a:lnTo>
                  <a:lnTo>
                    <a:pt x="6247383" y="2795016"/>
                  </a:lnTo>
                  <a:lnTo>
                    <a:pt x="465835" y="2795016"/>
                  </a:lnTo>
                  <a:lnTo>
                    <a:pt x="418202" y="2792610"/>
                  </a:lnTo>
                  <a:lnTo>
                    <a:pt x="371945" y="2785551"/>
                  </a:lnTo>
                  <a:lnTo>
                    <a:pt x="327300" y="2774071"/>
                  </a:lnTo>
                  <a:lnTo>
                    <a:pt x="284499" y="2758406"/>
                  </a:lnTo>
                  <a:lnTo>
                    <a:pt x="243778" y="2738789"/>
                  </a:lnTo>
                  <a:lnTo>
                    <a:pt x="205370" y="2715455"/>
                  </a:lnTo>
                  <a:lnTo>
                    <a:pt x="169509" y="2688637"/>
                  </a:lnTo>
                  <a:lnTo>
                    <a:pt x="136429" y="2658570"/>
                  </a:lnTo>
                  <a:lnTo>
                    <a:pt x="106365" y="2625488"/>
                  </a:lnTo>
                  <a:lnTo>
                    <a:pt x="79550" y="2589625"/>
                  </a:lnTo>
                  <a:lnTo>
                    <a:pt x="56218" y="2551216"/>
                  </a:lnTo>
                  <a:lnTo>
                    <a:pt x="36603" y="2510494"/>
                  </a:lnTo>
                  <a:lnTo>
                    <a:pt x="20940" y="2467694"/>
                  </a:lnTo>
                  <a:lnTo>
                    <a:pt x="9462" y="2423050"/>
                  </a:lnTo>
                  <a:lnTo>
                    <a:pt x="2404" y="2376796"/>
                  </a:lnTo>
                  <a:lnTo>
                    <a:pt x="0" y="2329167"/>
                  </a:lnTo>
                  <a:lnTo>
                    <a:pt x="0" y="465836"/>
                  </a:lnTo>
                  <a:close/>
                </a:path>
              </a:pathLst>
            </a:custGeom>
            <a:ln w="381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3025901" y="3649547"/>
            <a:ext cx="5266690" cy="2239645"/>
          </a:xfrm>
          <a:prstGeom prst="rect">
            <a:avLst/>
          </a:prstGeom>
        </p:spPr>
        <p:txBody>
          <a:bodyPr wrap="square" lIns="0" tIns="80010" rIns="0" bIns="0" rtlCol="0" vert="horz">
            <a:spAutoFit/>
          </a:bodyPr>
          <a:lstStyle/>
          <a:p>
            <a:pPr marL="562610" indent="-549910">
              <a:lnSpc>
                <a:spcPct val="100000"/>
              </a:lnSpc>
              <a:spcBef>
                <a:spcPts val="630"/>
              </a:spcBef>
              <a:buAutoNum type="arabicPeriod"/>
              <a:tabLst>
                <a:tab pos="562610" algn="l"/>
              </a:tabLst>
            </a:pPr>
            <a:r>
              <a:rPr dirty="0" sz="4400" spc="-315">
                <a:latin typeface="Arial"/>
                <a:cs typeface="Arial"/>
              </a:rPr>
              <a:t>Đọc</a:t>
            </a:r>
            <a:r>
              <a:rPr dirty="0" sz="4400" spc="-215">
                <a:latin typeface="Arial"/>
                <a:cs typeface="Arial"/>
              </a:rPr>
              <a:t> </a:t>
            </a:r>
            <a:r>
              <a:rPr dirty="0" sz="4400" spc="-10">
                <a:latin typeface="Arial"/>
                <a:cs typeface="Arial"/>
              </a:rPr>
              <a:t>đúng.</a:t>
            </a:r>
            <a:endParaRPr sz="4400">
              <a:latin typeface="Arial"/>
              <a:cs typeface="Arial"/>
            </a:endParaRPr>
          </a:p>
          <a:p>
            <a:pPr marL="561975" indent="-549275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561975" algn="l"/>
              </a:tabLst>
            </a:pPr>
            <a:r>
              <a:rPr dirty="0" sz="4400" spc="-315">
                <a:latin typeface="Arial"/>
                <a:cs typeface="Arial"/>
              </a:rPr>
              <a:t>Đọc</a:t>
            </a:r>
            <a:r>
              <a:rPr dirty="0" sz="4400" spc="-215">
                <a:latin typeface="Arial"/>
                <a:cs typeface="Arial"/>
              </a:rPr>
              <a:t> </a:t>
            </a:r>
            <a:r>
              <a:rPr dirty="0" sz="4400" spc="-45">
                <a:latin typeface="Arial"/>
                <a:cs typeface="Arial"/>
              </a:rPr>
              <a:t>to,</a:t>
            </a:r>
            <a:r>
              <a:rPr dirty="0" sz="4400" spc="-254">
                <a:latin typeface="Arial"/>
                <a:cs typeface="Arial"/>
              </a:rPr>
              <a:t> </a:t>
            </a:r>
            <a:r>
              <a:rPr dirty="0" sz="4400" spc="-25">
                <a:latin typeface="Arial"/>
                <a:cs typeface="Arial"/>
              </a:rPr>
              <a:t>rõ.</a:t>
            </a:r>
            <a:endParaRPr sz="4400">
              <a:latin typeface="Arial"/>
              <a:cs typeface="Arial"/>
            </a:endParaRPr>
          </a:p>
          <a:p>
            <a:pPr marL="562610" indent="-549910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562610" algn="l"/>
              </a:tabLst>
            </a:pPr>
            <a:r>
              <a:rPr dirty="0" sz="4400" spc="-225">
                <a:latin typeface="Arial"/>
                <a:cs typeface="Arial"/>
              </a:rPr>
              <a:t>Ngắt,</a:t>
            </a:r>
            <a:r>
              <a:rPr dirty="0" sz="4400" spc="-185">
                <a:latin typeface="Arial"/>
                <a:cs typeface="Arial"/>
              </a:rPr>
              <a:t> </a:t>
            </a:r>
            <a:r>
              <a:rPr dirty="0" sz="4400" spc="-175">
                <a:latin typeface="Arial"/>
                <a:cs typeface="Arial"/>
              </a:rPr>
              <a:t>nghỉ</a:t>
            </a:r>
            <a:r>
              <a:rPr dirty="0" sz="4400" spc="-200">
                <a:latin typeface="Arial"/>
                <a:cs typeface="Arial"/>
              </a:rPr>
              <a:t> </a:t>
            </a:r>
            <a:r>
              <a:rPr dirty="0" sz="4400" spc="-180">
                <a:latin typeface="Arial"/>
                <a:cs typeface="Arial"/>
              </a:rPr>
              <a:t>đúng</a:t>
            </a:r>
            <a:r>
              <a:rPr dirty="0" sz="4400" spc="-204">
                <a:latin typeface="Arial"/>
                <a:cs typeface="Arial"/>
              </a:rPr>
              <a:t> </a:t>
            </a:r>
            <a:r>
              <a:rPr dirty="0" sz="4400" spc="-140">
                <a:latin typeface="Arial"/>
                <a:cs typeface="Arial"/>
              </a:rPr>
              <a:t>chỗ.</a:t>
            </a:r>
            <a:endParaRPr sz="44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64007" y="149352"/>
            <a:ext cx="12059920" cy="6242685"/>
            <a:chOff x="64007" y="149352"/>
            <a:chExt cx="12059920" cy="624268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2952" y="3800855"/>
              <a:ext cx="609600" cy="62636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36107" y="3800855"/>
              <a:ext cx="608076" cy="62636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51319" y="3800855"/>
              <a:ext cx="608076" cy="62636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2616" y="4507992"/>
              <a:ext cx="608076" cy="62636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4248" y="4507992"/>
              <a:ext cx="609600" cy="62636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10984" y="4507992"/>
              <a:ext cx="608076" cy="62636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68639" y="5234940"/>
              <a:ext cx="554735" cy="62636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0272" y="5234940"/>
              <a:ext cx="556259" cy="626364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27007" y="5234940"/>
              <a:ext cx="554735" cy="626364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3252978" y="2695194"/>
              <a:ext cx="5462270" cy="1064260"/>
            </a:xfrm>
            <a:custGeom>
              <a:avLst/>
              <a:gdLst/>
              <a:ahLst/>
              <a:cxnLst/>
              <a:rect l="l" t="t" r="r" b="b"/>
              <a:pathLst>
                <a:path w="5462270" h="1064260">
                  <a:moveTo>
                    <a:pt x="4930140" y="0"/>
                  </a:moveTo>
                  <a:lnTo>
                    <a:pt x="531876" y="0"/>
                  </a:lnTo>
                  <a:lnTo>
                    <a:pt x="483463" y="2173"/>
                  </a:lnTo>
                  <a:lnTo>
                    <a:pt x="436269" y="8569"/>
                  </a:lnTo>
                  <a:lnTo>
                    <a:pt x="390480" y="18998"/>
                  </a:lnTo>
                  <a:lnTo>
                    <a:pt x="346285" y="33275"/>
                  </a:lnTo>
                  <a:lnTo>
                    <a:pt x="303871" y="51209"/>
                  </a:lnTo>
                  <a:lnTo>
                    <a:pt x="263426" y="72615"/>
                  </a:lnTo>
                  <a:lnTo>
                    <a:pt x="225137" y="97304"/>
                  </a:lnTo>
                  <a:lnTo>
                    <a:pt x="189193" y="125089"/>
                  </a:lnTo>
                  <a:lnTo>
                    <a:pt x="155781" y="155781"/>
                  </a:lnTo>
                  <a:lnTo>
                    <a:pt x="125089" y="189193"/>
                  </a:lnTo>
                  <a:lnTo>
                    <a:pt x="97304" y="225137"/>
                  </a:lnTo>
                  <a:lnTo>
                    <a:pt x="72615" y="263426"/>
                  </a:lnTo>
                  <a:lnTo>
                    <a:pt x="51209" y="303871"/>
                  </a:lnTo>
                  <a:lnTo>
                    <a:pt x="33275" y="346285"/>
                  </a:lnTo>
                  <a:lnTo>
                    <a:pt x="18998" y="390480"/>
                  </a:lnTo>
                  <a:lnTo>
                    <a:pt x="8569" y="436269"/>
                  </a:lnTo>
                  <a:lnTo>
                    <a:pt x="2173" y="483463"/>
                  </a:lnTo>
                  <a:lnTo>
                    <a:pt x="0" y="531876"/>
                  </a:lnTo>
                  <a:lnTo>
                    <a:pt x="2173" y="580288"/>
                  </a:lnTo>
                  <a:lnTo>
                    <a:pt x="8569" y="627482"/>
                  </a:lnTo>
                  <a:lnTo>
                    <a:pt x="18998" y="673271"/>
                  </a:lnTo>
                  <a:lnTo>
                    <a:pt x="33275" y="717466"/>
                  </a:lnTo>
                  <a:lnTo>
                    <a:pt x="51209" y="759880"/>
                  </a:lnTo>
                  <a:lnTo>
                    <a:pt x="72615" y="800325"/>
                  </a:lnTo>
                  <a:lnTo>
                    <a:pt x="97304" y="838614"/>
                  </a:lnTo>
                  <a:lnTo>
                    <a:pt x="125089" y="874558"/>
                  </a:lnTo>
                  <a:lnTo>
                    <a:pt x="155781" y="907970"/>
                  </a:lnTo>
                  <a:lnTo>
                    <a:pt x="189193" y="938662"/>
                  </a:lnTo>
                  <a:lnTo>
                    <a:pt x="225137" y="966447"/>
                  </a:lnTo>
                  <a:lnTo>
                    <a:pt x="263426" y="991136"/>
                  </a:lnTo>
                  <a:lnTo>
                    <a:pt x="303871" y="1012542"/>
                  </a:lnTo>
                  <a:lnTo>
                    <a:pt x="346285" y="1030476"/>
                  </a:lnTo>
                  <a:lnTo>
                    <a:pt x="390480" y="1044753"/>
                  </a:lnTo>
                  <a:lnTo>
                    <a:pt x="436269" y="1055182"/>
                  </a:lnTo>
                  <a:lnTo>
                    <a:pt x="483463" y="1061578"/>
                  </a:lnTo>
                  <a:lnTo>
                    <a:pt x="531876" y="1063751"/>
                  </a:lnTo>
                  <a:lnTo>
                    <a:pt x="4930140" y="1063751"/>
                  </a:lnTo>
                  <a:lnTo>
                    <a:pt x="4978552" y="1061578"/>
                  </a:lnTo>
                  <a:lnTo>
                    <a:pt x="5025746" y="1055182"/>
                  </a:lnTo>
                  <a:lnTo>
                    <a:pt x="5071535" y="1044753"/>
                  </a:lnTo>
                  <a:lnTo>
                    <a:pt x="5115730" y="1030476"/>
                  </a:lnTo>
                  <a:lnTo>
                    <a:pt x="5158144" y="1012542"/>
                  </a:lnTo>
                  <a:lnTo>
                    <a:pt x="5198589" y="991136"/>
                  </a:lnTo>
                  <a:lnTo>
                    <a:pt x="5236878" y="966447"/>
                  </a:lnTo>
                  <a:lnTo>
                    <a:pt x="5272822" y="938662"/>
                  </a:lnTo>
                  <a:lnTo>
                    <a:pt x="5306234" y="907970"/>
                  </a:lnTo>
                  <a:lnTo>
                    <a:pt x="5336926" y="874558"/>
                  </a:lnTo>
                  <a:lnTo>
                    <a:pt x="5364711" y="838614"/>
                  </a:lnTo>
                  <a:lnTo>
                    <a:pt x="5389400" y="800325"/>
                  </a:lnTo>
                  <a:lnTo>
                    <a:pt x="5410806" y="759880"/>
                  </a:lnTo>
                  <a:lnTo>
                    <a:pt x="5428740" y="717466"/>
                  </a:lnTo>
                  <a:lnTo>
                    <a:pt x="5443017" y="673271"/>
                  </a:lnTo>
                  <a:lnTo>
                    <a:pt x="5453446" y="627482"/>
                  </a:lnTo>
                  <a:lnTo>
                    <a:pt x="5459842" y="580288"/>
                  </a:lnTo>
                  <a:lnTo>
                    <a:pt x="5462016" y="531876"/>
                  </a:lnTo>
                  <a:lnTo>
                    <a:pt x="5459842" y="483463"/>
                  </a:lnTo>
                  <a:lnTo>
                    <a:pt x="5453446" y="436269"/>
                  </a:lnTo>
                  <a:lnTo>
                    <a:pt x="5443017" y="390480"/>
                  </a:lnTo>
                  <a:lnTo>
                    <a:pt x="5428740" y="346285"/>
                  </a:lnTo>
                  <a:lnTo>
                    <a:pt x="5410806" y="303871"/>
                  </a:lnTo>
                  <a:lnTo>
                    <a:pt x="5389400" y="263426"/>
                  </a:lnTo>
                  <a:lnTo>
                    <a:pt x="5364711" y="225137"/>
                  </a:lnTo>
                  <a:lnTo>
                    <a:pt x="5336926" y="189193"/>
                  </a:lnTo>
                  <a:lnTo>
                    <a:pt x="5306234" y="155781"/>
                  </a:lnTo>
                  <a:lnTo>
                    <a:pt x="5272822" y="125089"/>
                  </a:lnTo>
                  <a:lnTo>
                    <a:pt x="5236878" y="97304"/>
                  </a:lnTo>
                  <a:lnTo>
                    <a:pt x="5198589" y="72615"/>
                  </a:lnTo>
                  <a:lnTo>
                    <a:pt x="5158144" y="51209"/>
                  </a:lnTo>
                  <a:lnTo>
                    <a:pt x="5115730" y="33275"/>
                  </a:lnTo>
                  <a:lnTo>
                    <a:pt x="5071535" y="18998"/>
                  </a:lnTo>
                  <a:lnTo>
                    <a:pt x="5025746" y="8569"/>
                  </a:lnTo>
                  <a:lnTo>
                    <a:pt x="4978552" y="2173"/>
                  </a:lnTo>
                  <a:lnTo>
                    <a:pt x="493014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252978" y="2695194"/>
              <a:ext cx="5462270" cy="1064260"/>
            </a:xfrm>
            <a:custGeom>
              <a:avLst/>
              <a:gdLst/>
              <a:ahLst/>
              <a:cxnLst/>
              <a:rect l="l" t="t" r="r" b="b"/>
              <a:pathLst>
                <a:path w="5462270" h="1064260">
                  <a:moveTo>
                    <a:pt x="0" y="531876"/>
                  </a:moveTo>
                  <a:lnTo>
                    <a:pt x="2173" y="483463"/>
                  </a:lnTo>
                  <a:lnTo>
                    <a:pt x="8569" y="436269"/>
                  </a:lnTo>
                  <a:lnTo>
                    <a:pt x="18998" y="390480"/>
                  </a:lnTo>
                  <a:lnTo>
                    <a:pt x="33275" y="346285"/>
                  </a:lnTo>
                  <a:lnTo>
                    <a:pt x="51209" y="303871"/>
                  </a:lnTo>
                  <a:lnTo>
                    <a:pt x="72615" y="263426"/>
                  </a:lnTo>
                  <a:lnTo>
                    <a:pt x="97304" y="225137"/>
                  </a:lnTo>
                  <a:lnTo>
                    <a:pt x="125089" y="189193"/>
                  </a:lnTo>
                  <a:lnTo>
                    <a:pt x="155781" y="155781"/>
                  </a:lnTo>
                  <a:lnTo>
                    <a:pt x="189193" y="125089"/>
                  </a:lnTo>
                  <a:lnTo>
                    <a:pt x="225137" y="97304"/>
                  </a:lnTo>
                  <a:lnTo>
                    <a:pt x="263426" y="72615"/>
                  </a:lnTo>
                  <a:lnTo>
                    <a:pt x="303871" y="51209"/>
                  </a:lnTo>
                  <a:lnTo>
                    <a:pt x="346285" y="33275"/>
                  </a:lnTo>
                  <a:lnTo>
                    <a:pt x="390480" y="18998"/>
                  </a:lnTo>
                  <a:lnTo>
                    <a:pt x="436269" y="8569"/>
                  </a:lnTo>
                  <a:lnTo>
                    <a:pt x="483463" y="2173"/>
                  </a:lnTo>
                  <a:lnTo>
                    <a:pt x="531876" y="0"/>
                  </a:lnTo>
                  <a:lnTo>
                    <a:pt x="4930140" y="0"/>
                  </a:lnTo>
                  <a:lnTo>
                    <a:pt x="4978552" y="2173"/>
                  </a:lnTo>
                  <a:lnTo>
                    <a:pt x="5025746" y="8569"/>
                  </a:lnTo>
                  <a:lnTo>
                    <a:pt x="5071535" y="18998"/>
                  </a:lnTo>
                  <a:lnTo>
                    <a:pt x="5115730" y="33275"/>
                  </a:lnTo>
                  <a:lnTo>
                    <a:pt x="5158144" y="51209"/>
                  </a:lnTo>
                  <a:lnTo>
                    <a:pt x="5198589" y="72615"/>
                  </a:lnTo>
                  <a:lnTo>
                    <a:pt x="5236878" y="97304"/>
                  </a:lnTo>
                  <a:lnTo>
                    <a:pt x="5272822" y="125089"/>
                  </a:lnTo>
                  <a:lnTo>
                    <a:pt x="5306234" y="155781"/>
                  </a:lnTo>
                  <a:lnTo>
                    <a:pt x="5336926" y="189193"/>
                  </a:lnTo>
                  <a:lnTo>
                    <a:pt x="5364711" y="225137"/>
                  </a:lnTo>
                  <a:lnTo>
                    <a:pt x="5389400" y="263426"/>
                  </a:lnTo>
                  <a:lnTo>
                    <a:pt x="5410806" y="303871"/>
                  </a:lnTo>
                  <a:lnTo>
                    <a:pt x="5428740" y="346285"/>
                  </a:lnTo>
                  <a:lnTo>
                    <a:pt x="5443017" y="390480"/>
                  </a:lnTo>
                  <a:lnTo>
                    <a:pt x="5453446" y="436269"/>
                  </a:lnTo>
                  <a:lnTo>
                    <a:pt x="5459842" y="483463"/>
                  </a:lnTo>
                  <a:lnTo>
                    <a:pt x="5462016" y="531876"/>
                  </a:lnTo>
                  <a:lnTo>
                    <a:pt x="5459842" y="580288"/>
                  </a:lnTo>
                  <a:lnTo>
                    <a:pt x="5453446" y="627482"/>
                  </a:lnTo>
                  <a:lnTo>
                    <a:pt x="5443017" y="673271"/>
                  </a:lnTo>
                  <a:lnTo>
                    <a:pt x="5428740" y="717466"/>
                  </a:lnTo>
                  <a:lnTo>
                    <a:pt x="5410806" y="759880"/>
                  </a:lnTo>
                  <a:lnTo>
                    <a:pt x="5389400" y="800325"/>
                  </a:lnTo>
                  <a:lnTo>
                    <a:pt x="5364711" y="838614"/>
                  </a:lnTo>
                  <a:lnTo>
                    <a:pt x="5336926" y="874558"/>
                  </a:lnTo>
                  <a:lnTo>
                    <a:pt x="5306234" y="907970"/>
                  </a:lnTo>
                  <a:lnTo>
                    <a:pt x="5272822" y="938662"/>
                  </a:lnTo>
                  <a:lnTo>
                    <a:pt x="5236878" y="966447"/>
                  </a:lnTo>
                  <a:lnTo>
                    <a:pt x="5198589" y="991136"/>
                  </a:lnTo>
                  <a:lnTo>
                    <a:pt x="5158144" y="1012542"/>
                  </a:lnTo>
                  <a:lnTo>
                    <a:pt x="5115730" y="1030476"/>
                  </a:lnTo>
                  <a:lnTo>
                    <a:pt x="5071535" y="1044753"/>
                  </a:lnTo>
                  <a:lnTo>
                    <a:pt x="5025746" y="1055182"/>
                  </a:lnTo>
                  <a:lnTo>
                    <a:pt x="4978552" y="1061578"/>
                  </a:lnTo>
                  <a:lnTo>
                    <a:pt x="4930140" y="1063751"/>
                  </a:lnTo>
                  <a:lnTo>
                    <a:pt x="531876" y="1063751"/>
                  </a:lnTo>
                  <a:lnTo>
                    <a:pt x="483463" y="1061578"/>
                  </a:lnTo>
                  <a:lnTo>
                    <a:pt x="436269" y="1055182"/>
                  </a:lnTo>
                  <a:lnTo>
                    <a:pt x="390480" y="1044753"/>
                  </a:lnTo>
                  <a:lnTo>
                    <a:pt x="346285" y="1030476"/>
                  </a:lnTo>
                  <a:lnTo>
                    <a:pt x="303871" y="1012542"/>
                  </a:lnTo>
                  <a:lnTo>
                    <a:pt x="263426" y="991136"/>
                  </a:lnTo>
                  <a:lnTo>
                    <a:pt x="225137" y="966447"/>
                  </a:lnTo>
                  <a:lnTo>
                    <a:pt x="189193" y="938662"/>
                  </a:lnTo>
                  <a:lnTo>
                    <a:pt x="155781" y="907970"/>
                  </a:lnTo>
                  <a:lnTo>
                    <a:pt x="125089" y="874558"/>
                  </a:lnTo>
                  <a:lnTo>
                    <a:pt x="97304" y="838614"/>
                  </a:lnTo>
                  <a:lnTo>
                    <a:pt x="72615" y="800325"/>
                  </a:lnTo>
                  <a:lnTo>
                    <a:pt x="51209" y="759880"/>
                  </a:lnTo>
                  <a:lnTo>
                    <a:pt x="33275" y="717466"/>
                  </a:lnTo>
                  <a:lnTo>
                    <a:pt x="18998" y="673271"/>
                  </a:lnTo>
                  <a:lnTo>
                    <a:pt x="8569" y="627482"/>
                  </a:lnTo>
                  <a:lnTo>
                    <a:pt x="2173" y="580288"/>
                  </a:lnTo>
                  <a:lnTo>
                    <a:pt x="0" y="531876"/>
                  </a:lnTo>
                  <a:close/>
                </a:path>
              </a:pathLst>
            </a:custGeom>
            <a:ln w="38100">
              <a:solidFill>
                <a:srgbClr val="001F5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85972" y="2991599"/>
              <a:ext cx="1207770" cy="50826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7717" y="2981959"/>
              <a:ext cx="1185545" cy="48704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83479" y="2991612"/>
              <a:ext cx="3396233" cy="622554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73954" y="2981959"/>
              <a:ext cx="3375406" cy="601599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72115" y="2549652"/>
              <a:ext cx="1815083" cy="3842004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7303" y="2549652"/>
              <a:ext cx="1498091" cy="3814572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007" y="1094232"/>
              <a:ext cx="12059412" cy="1469136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39440" y="149352"/>
              <a:ext cx="4927092" cy="11765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45764" y="2019300"/>
            <a:ext cx="5300472" cy="4838696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0" y="184404"/>
            <a:ext cx="12047220" cy="2454275"/>
            <a:chOff x="0" y="184404"/>
            <a:chExt cx="12047220" cy="2454275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84404"/>
              <a:ext cx="12047219" cy="121310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671303" y="1397571"/>
              <a:ext cx="4850765" cy="1240790"/>
            </a:xfrm>
            <a:custGeom>
              <a:avLst/>
              <a:gdLst/>
              <a:ahLst/>
              <a:cxnLst/>
              <a:rect l="l" t="t" r="r" b="b"/>
              <a:pathLst>
                <a:path w="4850765" h="1240789">
                  <a:moveTo>
                    <a:pt x="4850498" y="0"/>
                  </a:moveTo>
                  <a:lnTo>
                    <a:pt x="4837747" y="0"/>
                  </a:lnTo>
                  <a:lnTo>
                    <a:pt x="4837747" y="1227836"/>
                  </a:lnTo>
                  <a:lnTo>
                    <a:pt x="0" y="1227836"/>
                  </a:lnTo>
                  <a:lnTo>
                    <a:pt x="0" y="1240586"/>
                  </a:lnTo>
                  <a:lnTo>
                    <a:pt x="4837747" y="1240586"/>
                  </a:lnTo>
                  <a:lnTo>
                    <a:pt x="4850498" y="1240586"/>
                  </a:lnTo>
                  <a:lnTo>
                    <a:pt x="48504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671303" y="1397545"/>
              <a:ext cx="4838065" cy="1228090"/>
            </a:xfrm>
            <a:custGeom>
              <a:avLst/>
              <a:gdLst/>
              <a:ahLst/>
              <a:cxnLst/>
              <a:rect l="l" t="t" r="r" b="b"/>
              <a:pathLst>
                <a:path w="4838065" h="1228089">
                  <a:moveTo>
                    <a:pt x="4837785" y="0"/>
                  </a:moveTo>
                  <a:lnTo>
                    <a:pt x="12750" y="0"/>
                  </a:lnTo>
                  <a:lnTo>
                    <a:pt x="0" y="0"/>
                  </a:lnTo>
                  <a:lnTo>
                    <a:pt x="0" y="1227861"/>
                  </a:lnTo>
                  <a:lnTo>
                    <a:pt x="12750" y="1227861"/>
                  </a:lnTo>
                  <a:lnTo>
                    <a:pt x="12750" y="12750"/>
                  </a:lnTo>
                  <a:lnTo>
                    <a:pt x="4837785" y="12750"/>
                  </a:lnTo>
                  <a:lnTo>
                    <a:pt x="4837785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684054" y="1410271"/>
              <a:ext cx="4825365" cy="1215390"/>
            </a:xfrm>
            <a:custGeom>
              <a:avLst/>
              <a:gdLst/>
              <a:ahLst/>
              <a:cxnLst/>
              <a:rect l="l" t="t" r="r" b="b"/>
              <a:pathLst>
                <a:path w="4825365" h="1215389">
                  <a:moveTo>
                    <a:pt x="4824996" y="0"/>
                  </a:moveTo>
                  <a:lnTo>
                    <a:pt x="4818723" y="0"/>
                  </a:lnTo>
                  <a:lnTo>
                    <a:pt x="4818723" y="1208862"/>
                  </a:lnTo>
                  <a:lnTo>
                    <a:pt x="0" y="1208862"/>
                  </a:lnTo>
                  <a:lnTo>
                    <a:pt x="0" y="1215136"/>
                  </a:lnTo>
                  <a:lnTo>
                    <a:pt x="4818723" y="1215136"/>
                  </a:lnTo>
                  <a:lnTo>
                    <a:pt x="4824996" y="1215136"/>
                  </a:lnTo>
                  <a:lnTo>
                    <a:pt x="4824996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684054" y="1410283"/>
              <a:ext cx="4819015" cy="1209040"/>
            </a:xfrm>
            <a:custGeom>
              <a:avLst/>
              <a:gdLst/>
              <a:ahLst/>
              <a:cxnLst/>
              <a:rect l="l" t="t" r="r" b="b"/>
              <a:pathLst>
                <a:path w="4819015" h="1209039">
                  <a:moveTo>
                    <a:pt x="4818761" y="12"/>
                  </a:moveTo>
                  <a:lnTo>
                    <a:pt x="6273" y="12"/>
                  </a:lnTo>
                  <a:lnTo>
                    <a:pt x="0" y="0"/>
                  </a:lnTo>
                  <a:lnTo>
                    <a:pt x="0" y="1208849"/>
                  </a:lnTo>
                  <a:lnTo>
                    <a:pt x="6273" y="1208849"/>
                  </a:lnTo>
                  <a:lnTo>
                    <a:pt x="6273" y="6286"/>
                  </a:lnTo>
                  <a:lnTo>
                    <a:pt x="4818761" y="6286"/>
                  </a:lnTo>
                  <a:lnTo>
                    <a:pt x="4818761" y="12"/>
                  </a:lnTo>
                  <a:close/>
                </a:path>
              </a:pathLst>
            </a:custGeom>
            <a:solidFill>
              <a:srgbClr val="6969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690338" y="1416556"/>
              <a:ext cx="4812665" cy="1202690"/>
            </a:xfrm>
            <a:custGeom>
              <a:avLst/>
              <a:gdLst/>
              <a:ahLst/>
              <a:cxnLst/>
              <a:rect l="l" t="t" r="r" b="b"/>
              <a:pathLst>
                <a:path w="4812665" h="1202689">
                  <a:moveTo>
                    <a:pt x="4812484" y="0"/>
                  </a:moveTo>
                  <a:lnTo>
                    <a:pt x="0" y="0"/>
                  </a:lnTo>
                  <a:lnTo>
                    <a:pt x="0" y="1202574"/>
                  </a:lnTo>
                  <a:lnTo>
                    <a:pt x="4812485" y="1202574"/>
                  </a:lnTo>
                  <a:lnTo>
                    <a:pt x="4812484" y="0"/>
                  </a:lnTo>
                  <a:close/>
                </a:path>
              </a:pathLst>
            </a:custGeom>
            <a:solidFill>
              <a:srgbClr val="FFFFE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63424" rIns="0" bIns="0" rtlCol="0" vert="horz">
            <a:spAutoFit/>
          </a:bodyPr>
          <a:lstStyle/>
          <a:p>
            <a:pPr algn="ctr" marL="1270" marR="12700">
              <a:lnSpc>
                <a:spcPct val="100000"/>
              </a:lnSpc>
              <a:spcBef>
                <a:spcPts val="110"/>
              </a:spcBef>
            </a:pPr>
            <a:r>
              <a:rPr dirty="0" sz="3200" spc="-10">
                <a:solidFill>
                  <a:srgbClr val="000000"/>
                </a:solidFill>
                <a:latin typeface="Arial"/>
                <a:cs typeface="Arial"/>
              </a:rPr>
              <a:t>NHÓM: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02083" cy="452780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327650" y="5167629"/>
            <a:ext cx="1168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5">
                <a:latin typeface="Arial"/>
                <a:cs typeface="Arial"/>
              </a:rPr>
              <a:t>Bố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 spc="-120">
                <a:latin typeface="Arial"/>
                <a:cs typeface="Arial"/>
              </a:rPr>
              <a:t>Kiều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 spc="-65">
                <a:latin typeface="Arial"/>
                <a:cs typeface="Arial"/>
              </a:rPr>
              <a:t>Linh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88664" y="2453639"/>
            <a:ext cx="3835908" cy="440435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00227" y="274320"/>
            <a:ext cx="11591925" cy="6309360"/>
            <a:chOff x="300227" y="274320"/>
            <a:chExt cx="11591925" cy="6309360"/>
          </a:xfrm>
        </p:grpSpPr>
        <p:sp>
          <p:nvSpPr>
            <p:cNvPr id="4" name="object 4" descr=""/>
            <p:cNvSpPr/>
            <p:nvPr/>
          </p:nvSpPr>
          <p:spPr>
            <a:xfrm>
              <a:off x="300227" y="274320"/>
              <a:ext cx="11591925" cy="6309360"/>
            </a:xfrm>
            <a:custGeom>
              <a:avLst/>
              <a:gdLst/>
              <a:ahLst/>
              <a:cxnLst/>
              <a:rect l="l" t="t" r="r" b="b"/>
              <a:pathLst>
                <a:path w="11591925" h="6309359">
                  <a:moveTo>
                    <a:pt x="10860405" y="0"/>
                  </a:moveTo>
                  <a:lnTo>
                    <a:pt x="731189" y="0"/>
                  </a:lnTo>
                  <a:lnTo>
                    <a:pt x="683114" y="1555"/>
                  </a:lnTo>
                  <a:lnTo>
                    <a:pt x="635868" y="6157"/>
                  </a:lnTo>
                  <a:lnTo>
                    <a:pt x="589550" y="13710"/>
                  </a:lnTo>
                  <a:lnTo>
                    <a:pt x="544254" y="24116"/>
                  </a:lnTo>
                  <a:lnTo>
                    <a:pt x="500078" y="37280"/>
                  </a:lnTo>
                  <a:lnTo>
                    <a:pt x="457117" y="53104"/>
                  </a:lnTo>
                  <a:lnTo>
                    <a:pt x="415469" y="71494"/>
                  </a:lnTo>
                  <a:lnTo>
                    <a:pt x="375229" y="92351"/>
                  </a:lnTo>
                  <a:lnTo>
                    <a:pt x="336494" y="115581"/>
                  </a:lnTo>
                  <a:lnTo>
                    <a:pt x="299359" y="141085"/>
                  </a:lnTo>
                  <a:lnTo>
                    <a:pt x="263923" y="168769"/>
                  </a:lnTo>
                  <a:lnTo>
                    <a:pt x="230280" y="198535"/>
                  </a:lnTo>
                  <a:lnTo>
                    <a:pt x="198527" y="230288"/>
                  </a:lnTo>
                  <a:lnTo>
                    <a:pt x="168761" y="263930"/>
                  </a:lnTo>
                  <a:lnTo>
                    <a:pt x="141078" y="299365"/>
                  </a:lnTo>
                  <a:lnTo>
                    <a:pt x="115574" y="336497"/>
                  </a:lnTo>
                  <a:lnTo>
                    <a:pt x="92345" y="375230"/>
                  </a:lnTo>
                  <a:lnTo>
                    <a:pt x="71488" y="415467"/>
                  </a:lnTo>
                  <a:lnTo>
                    <a:pt x="53100" y="457111"/>
                  </a:lnTo>
                  <a:lnTo>
                    <a:pt x="37276" y="500067"/>
                  </a:lnTo>
                  <a:lnTo>
                    <a:pt x="24114" y="544237"/>
                  </a:lnTo>
                  <a:lnTo>
                    <a:pt x="13708" y="589526"/>
                  </a:lnTo>
                  <a:lnTo>
                    <a:pt x="6156" y="635837"/>
                  </a:lnTo>
                  <a:lnTo>
                    <a:pt x="1555" y="683073"/>
                  </a:lnTo>
                  <a:lnTo>
                    <a:pt x="0" y="731138"/>
                  </a:lnTo>
                  <a:lnTo>
                    <a:pt x="0" y="5578170"/>
                  </a:lnTo>
                  <a:lnTo>
                    <a:pt x="1555" y="5626245"/>
                  </a:lnTo>
                  <a:lnTo>
                    <a:pt x="6156" y="5673491"/>
                  </a:lnTo>
                  <a:lnTo>
                    <a:pt x="13708" y="5719809"/>
                  </a:lnTo>
                  <a:lnTo>
                    <a:pt x="24114" y="5765105"/>
                  </a:lnTo>
                  <a:lnTo>
                    <a:pt x="37276" y="5809281"/>
                  </a:lnTo>
                  <a:lnTo>
                    <a:pt x="53100" y="5852242"/>
                  </a:lnTo>
                  <a:lnTo>
                    <a:pt x="71488" y="5893890"/>
                  </a:lnTo>
                  <a:lnTo>
                    <a:pt x="92345" y="5934130"/>
                  </a:lnTo>
                  <a:lnTo>
                    <a:pt x="115574" y="5972865"/>
                  </a:lnTo>
                  <a:lnTo>
                    <a:pt x="141078" y="6010000"/>
                  </a:lnTo>
                  <a:lnTo>
                    <a:pt x="168761" y="6045436"/>
                  </a:lnTo>
                  <a:lnTo>
                    <a:pt x="198527" y="6079079"/>
                  </a:lnTo>
                  <a:lnTo>
                    <a:pt x="230280" y="6110832"/>
                  </a:lnTo>
                  <a:lnTo>
                    <a:pt x="263923" y="6140598"/>
                  </a:lnTo>
                  <a:lnTo>
                    <a:pt x="299359" y="6168281"/>
                  </a:lnTo>
                  <a:lnTo>
                    <a:pt x="336494" y="6193785"/>
                  </a:lnTo>
                  <a:lnTo>
                    <a:pt x="375229" y="6217014"/>
                  </a:lnTo>
                  <a:lnTo>
                    <a:pt x="415469" y="6237871"/>
                  </a:lnTo>
                  <a:lnTo>
                    <a:pt x="457117" y="6256259"/>
                  </a:lnTo>
                  <a:lnTo>
                    <a:pt x="500078" y="6272083"/>
                  </a:lnTo>
                  <a:lnTo>
                    <a:pt x="544254" y="6285245"/>
                  </a:lnTo>
                  <a:lnTo>
                    <a:pt x="589550" y="6295651"/>
                  </a:lnTo>
                  <a:lnTo>
                    <a:pt x="635868" y="6303203"/>
                  </a:lnTo>
                  <a:lnTo>
                    <a:pt x="683114" y="6307804"/>
                  </a:lnTo>
                  <a:lnTo>
                    <a:pt x="731189" y="6309359"/>
                  </a:lnTo>
                  <a:lnTo>
                    <a:pt x="10860405" y="6309359"/>
                  </a:lnTo>
                  <a:lnTo>
                    <a:pt x="10908470" y="6307804"/>
                  </a:lnTo>
                  <a:lnTo>
                    <a:pt x="10955706" y="6303203"/>
                  </a:lnTo>
                  <a:lnTo>
                    <a:pt x="11002017" y="6295651"/>
                  </a:lnTo>
                  <a:lnTo>
                    <a:pt x="11047306" y="6285245"/>
                  </a:lnTo>
                  <a:lnTo>
                    <a:pt x="11091476" y="6272083"/>
                  </a:lnTo>
                  <a:lnTo>
                    <a:pt x="11134432" y="6256259"/>
                  </a:lnTo>
                  <a:lnTo>
                    <a:pt x="11176076" y="6237871"/>
                  </a:lnTo>
                  <a:lnTo>
                    <a:pt x="11216313" y="6217014"/>
                  </a:lnTo>
                  <a:lnTo>
                    <a:pt x="11255046" y="6193785"/>
                  </a:lnTo>
                  <a:lnTo>
                    <a:pt x="11292178" y="6168281"/>
                  </a:lnTo>
                  <a:lnTo>
                    <a:pt x="11327613" y="6140598"/>
                  </a:lnTo>
                  <a:lnTo>
                    <a:pt x="11361255" y="6110832"/>
                  </a:lnTo>
                  <a:lnTo>
                    <a:pt x="11393008" y="6079079"/>
                  </a:lnTo>
                  <a:lnTo>
                    <a:pt x="11422774" y="6045436"/>
                  </a:lnTo>
                  <a:lnTo>
                    <a:pt x="11450458" y="6010000"/>
                  </a:lnTo>
                  <a:lnTo>
                    <a:pt x="11475962" y="5972865"/>
                  </a:lnTo>
                  <a:lnTo>
                    <a:pt x="11499192" y="5934130"/>
                  </a:lnTo>
                  <a:lnTo>
                    <a:pt x="11520049" y="5893890"/>
                  </a:lnTo>
                  <a:lnTo>
                    <a:pt x="11538439" y="5852242"/>
                  </a:lnTo>
                  <a:lnTo>
                    <a:pt x="11554263" y="5809281"/>
                  </a:lnTo>
                  <a:lnTo>
                    <a:pt x="11567427" y="5765105"/>
                  </a:lnTo>
                  <a:lnTo>
                    <a:pt x="11577833" y="5719809"/>
                  </a:lnTo>
                  <a:lnTo>
                    <a:pt x="11585386" y="5673491"/>
                  </a:lnTo>
                  <a:lnTo>
                    <a:pt x="11589988" y="5626245"/>
                  </a:lnTo>
                  <a:lnTo>
                    <a:pt x="11591544" y="5578170"/>
                  </a:lnTo>
                  <a:lnTo>
                    <a:pt x="11591544" y="731138"/>
                  </a:lnTo>
                  <a:lnTo>
                    <a:pt x="11589988" y="683073"/>
                  </a:lnTo>
                  <a:lnTo>
                    <a:pt x="11585386" y="635837"/>
                  </a:lnTo>
                  <a:lnTo>
                    <a:pt x="11577833" y="589526"/>
                  </a:lnTo>
                  <a:lnTo>
                    <a:pt x="11567427" y="544237"/>
                  </a:lnTo>
                  <a:lnTo>
                    <a:pt x="11554263" y="500067"/>
                  </a:lnTo>
                  <a:lnTo>
                    <a:pt x="11538439" y="457111"/>
                  </a:lnTo>
                  <a:lnTo>
                    <a:pt x="11520049" y="415467"/>
                  </a:lnTo>
                  <a:lnTo>
                    <a:pt x="11499192" y="375230"/>
                  </a:lnTo>
                  <a:lnTo>
                    <a:pt x="11475962" y="336497"/>
                  </a:lnTo>
                  <a:lnTo>
                    <a:pt x="11450458" y="299365"/>
                  </a:lnTo>
                  <a:lnTo>
                    <a:pt x="11422774" y="263930"/>
                  </a:lnTo>
                  <a:lnTo>
                    <a:pt x="11393008" y="230288"/>
                  </a:lnTo>
                  <a:lnTo>
                    <a:pt x="11361255" y="198535"/>
                  </a:lnTo>
                  <a:lnTo>
                    <a:pt x="11327613" y="168769"/>
                  </a:lnTo>
                  <a:lnTo>
                    <a:pt x="11292178" y="141085"/>
                  </a:lnTo>
                  <a:lnTo>
                    <a:pt x="11255046" y="115581"/>
                  </a:lnTo>
                  <a:lnTo>
                    <a:pt x="11216313" y="92351"/>
                  </a:lnTo>
                  <a:lnTo>
                    <a:pt x="11176076" y="71494"/>
                  </a:lnTo>
                  <a:lnTo>
                    <a:pt x="11134432" y="53104"/>
                  </a:lnTo>
                  <a:lnTo>
                    <a:pt x="11091476" y="37280"/>
                  </a:lnTo>
                  <a:lnTo>
                    <a:pt x="11047306" y="24116"/>
                  </a:lnTo>
                  <a:lnTo>
                    <a:pt x="11002017" y="13710"/>
                  </a:lnTo>
                  <a:lnTo>
                    <a:pt x="10955706" y="6157"/>
                  </a:lnTo>
                  <a:lnTo>
                    <a:pt x="10908470" y="1555"/>
                  </a:lnTo>
                  <a:lnTo>
                    <a:pt x="10860405" y="0"/>
                  </a:lnTo>
                  <a:close/>
                </a:path>
              </a:pathLst>
            </a:custGeom>
            <a:solidFill>
              <a:srgbClr val="FFFFFF">
                <a:alpha val="7882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75638" y="1692402"/>
              <a:ext cx="9235440" cy="981710"/>
            </a:xfrm>
            <a:custGeom>
              <a:avLst/>
              <a:gdLst/>
              <a:ahLst/>
              <a:cxnLst/>
              <a:rect l="l" t="t" r="r" b="b"/>
              <a:pathLst>
                <a:path w="9235440" h="981710">
                  <a:moveTo>
                    <a:pt x="9071864" y="0"/>
                  </a:moveTo>
                  <a:lnTo>
                    <a:pt x="163575" y="0"/>
                  </a:lnTo>
                  <a:lnTo>
                    <a:pt x="120106" y="5846"/>
                  </a:lnTo>
                  <a:lnTo>
                    <a:pt x="81035" y="22342"/>
                  </a:lnTo>
                  <a:lnTo>
                    <a:pt x="47926" y="47926"/>
                  </a:lnTo>
                  <a:lnTo>
                    <a:pt x="22342" y="81035"/>
                  </a:lnTo>
                  <a:lnTo>
                    <a:pt x="5846" y="120106"/>
                  </a:lnTo>
                  <a:lnTo>
                    <a:pt x="0" y="163575"/>
                  </a:lnTo>
                  <a:lnTo>
                    <a:pt x="0" y="817880"/>
                  </a:lnTo>
                  <a:lnTo>
                    <a:pt x="5846" y="861349"/>
                  </a:lnTo>
                  <a:lnTo>
                    <a:pt x="22342" y="900420"/>
                  </a:lnTo>
                  <a:lnTo>
                    <a:pt x="47926" y="933529"/>
                  </a:lnTo>
                  <a:lnTo>
                    <a:pt x="81035" y="959113"/>
                  </a:lnTo>
                  <a:lnTo>
                    <a:pt x="120106" y="975609"/>
                  </a:lnTo>
                  <a:lnTo>
                    <a:pt x="163575" y="981456"/>
                  </a:lnTo>
                  <a:lnTo>
                    <a:pt x="9071864" y="981456"/>
                  </a:lnTo>
                  <a:lnTo>
                    <a:pt x="9115333" y="975609"/>
                  </a:lnTo>
                  <a:lnTo>
                    <a:pt x="9154404" y="959113"/>
                  </a:lnTo>
                  <a:lnTo>
                    <a:pt x="9187513" y="933529"/>
                  </a:lnTo>
                  <a:lnTo>
                    <a:pt x="9213097" y="900420"/>
                  </a:lnTo>
                  <a:lnTo>
                    <a:pt x="9229593" y="861349"/>
                  </a:lnTo>
                  <a:lnTo>
                    <a:pt x="9235440" y="817880"/>
                  </a:lnTo>
                  <a:lnTo>
                    <a:pt x="9235440" y="163575"/>
                  </a:lnTo>
                  <a:lnTo>
                    <a:pt x="9229593" y="120106"/>
                  </a:lnTo>
                  <a:lnTo>
                    <a:pt x="9213097" y="81035"/>
                  </a:lnTo>
                  <a:lnTo>
                    <a:pt x="9187513" y="47926"/>
                  </a:lnTo>
                  <a:lnTo>
                    <a:pt x="9154404" y="22342"/>
                  </a:lnTo>
                  <a:lnTo>
                    <a:pt x="9115333" y="5846"/>
                  </a:lnTo>
                  <a:lnTo>
                    <a:pt x="9071864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75638" y="1692402"/>
              <a:ext cx="9235440" cy="981710"/>
            </a:xfrm>
            <a:custGeom>
              <a:avLst/>
              <a:gdLst/>
              <a:ahLst/>
              <a:cxnLst/>
              <a:rect l="l" t="t" r="r" b="b"/>
              <a:pathLst>
                <a:path w="9235440" h="981710">
                  <a:moveTo>
                    <a:pt x="0" y="163575"/>
                  </a:moveTo>
                  <a:lnTo>
                    <a:pt x="5846" y="120106"/>
                  </a:lnTo>
                  <a:lnTo>
                    <a:pt x="22342" y="81035"/>
                  </a:lnTo>
                  <a:lnTo>
                    <a:pt x="47926" y="47926"/>
                  </a:lnTo>
                  <a:lnTo>
                    <a:pt x="81035" y="22342"/>
                  </a:lnTo>
                  <a:lnTo>
                    <a:pt x="120106" y="5846"/>
                  </a:lnTo>
                  <a:lnTo>
                    <a:pt x="163575" y="0"/>
                  </a:lnTo>
                  <a:lnTo>
                    <a:pt x="9071864" y="0"/>
                  </a:lnTo>
                  <a:lnTo>
                    <a:pt x="9115333" y="5846"/>
                  </a:lnTo>
                  <a:lnTo>
                    <a:pt x="9154404" y="22342"/>
                  </a:lnTo>
                  <a:lnTo>
                    <a:pt x="9187513" y="47926"/>
                  </a:lnTo>
                  <a:lnTo>
                    <a:pt x="9213097" y="81035"/>
                  </a:lnTo>
                  <a:lnTo>
                    <a:pt x="9229593" y="120106"/>
                  </a:lnTo>
                  <a:lnTo>
                    <a:pt x="9235440" y="163575"/>
                  </a:lnTo>
                  <a:lnTo>
                    <a:pt x="9235440" y="817880"/>
                  </a:lnTo>
                  <a:lnTo>
                    <a:pt x="9229593" y="861349"/>
                  </a:lnTo>
                  <a:lnTo>
                    <a:pt x="9213097" y="900420"/>
                  </a:lnTo>
                  <a:lnTo>
                    <a:pt x="9187513" y="933529"/>
                  </a:lnTo>
                  <a:lnTo>
                    <a:pt x="9154404" y="959113"/>
                  </a:lnTo>
                  <a:lnTo>
                    <a:pt x="9115333" y="975609"/>
                  </a:lnTo>
                  <a:lnTo>
                    <a:pt x="9071864" y="981456"/>
                  </a:lnTo>
                  <a:lnTo>
                    <a:pt x="163575" y="981456"/>
                  </a:lnTo>
                  <a:lnTo>
                    <a:pt x="120106" y="975609"/>
                  </a:lnTo>
                  <a:lnTo>
                    <a:pt x="81035" y="959113"/>
                  </a:lnTo>
                  <a:lnTo>
                    <a:pt x="47926" y="933529"/>
                  </a:lnTo>
                  <a:lnTo>
                    <a:pt x="22342" y="900420"/>
                  </a:lnTo>
                  <a:lnTo>
                    <a:pt x="5846" y="861349"/>
                  </a:lnTo>
                  <a:lnTo>
                    <a:pt x="0" y="817880"/>
                  </a:lnTo>
                  <a:lnTo>
                    <a:pt x="0" y="163575"/>
                  </a:lnTo>
                  <a:close/>
                </a:path>
              </a:pathLst>
            </a:custGeom>
            <a:ln w="381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9287" y="1478280"/>
              <a:ext cx="1223772" cy="115823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675638" y="2838449"/>
              <a:ext cx="9235440" cy="1158240"/>
            </a:xfrm>
            <a:custGeom>
              <a:avLst/>
              <a:gdLst/>
              <a:ahLst/>
              <a:cxnLst/>
              <a:rect l="l" t="t" r="r" b="b"/>
              <a:pathLst>
                <a:path w="9235440" h="1158239">
                  <a:moveTo>
                    <a:pt x="9042400" y="0"/>
                  </a:moveTo>
                  <a:lnTo>
                    <a:pt x="193039" y="0"/>
                  </a:lnTo>
                  <a:lnTo>
                    <a:pt x="148796" y="5101"/>
                  </a:lnTo>
                  <a:lnTo>
                    <a:pt x="108172" y="19631"/>
                  </a:lnTo>
                  <a:lnTo>
                    <a:pt x="72328" y="42427"/>
                  </a:lnTo>
                  <a:lnTo>
                    <a:pt x="42427" y="72328"/>
                  </a:lnTo>
                  <a:lnTo>
                    <a:pt x="19631" y="108172"/>
                  </a:lnTo>
                  <a:lnTo>
                    <a:pt x="5101" y="148796"/>
                  </a:lnTo>
                  <a:lnTo>
                    <a:pt x="0" y="193039"/>
                  </a:lnTo>
                  <a:lnTo>
                    <a:pt x="0" y="965200"/>
                  </a:lnTo>
                  <a:lnTo>
                    <a:pt x="5101" y="1009443"/>
                  </a:lnTo>
                  <a:lnTo>
                    <a:pt x="19631" y="1050067"/>
                  </a:lnTo>
                  <a:lnTo>
                    <a:pt x="42427" y="1085911"/>
                  </a:lnTo>
                  <a:lnTo>
                    <a:pt x="72328" y="1115812"/>
                  </a:lnTo>
                  <a:lnTo>
                    <a:pt x="108172" y="1138608"/>
                  </a:lnTo>
                  <a:lnTo>
                    <a:pt x="148796" y="1153138"/>
                  </a:lnTo>
                  <a:lnTo>
                    <a:pt x="193039" y="1158239"/>
                  </a:lnTo>
                  <a:lnTo>
                    <a:pt x="9042400" y="1158239"/>
                  </a:lnTo>
                  <a:lnTo>
                    <a:pt x="9086643" y="1153138"/>
                  </a:lnTo>
                  <a:lnTo>
                    <a:pt x="9127267" y="1138608"/>
                  </a:lnTo>
                  <a:lnTo>
                    <a:pt x="9163111" y="1115812"/>
                  </a:lnTo>
                  <a:lnTo>
                    <a:pt x="9193012" y="1085911"/>
                  </a:lnTo>
                  <a:lnTo>
                    <a:pt x="9215808" y="1050067"/>
                  </a:lnTo>
                  <a:lnTo>
                    <a:pt x="9230338" y="1009443"/>
                  </a:lnTo>
                  <a:lnTo>
                    <a:pt x="9235440" y="965200"/>
                  </a:lnTo>
                  <a:lnTo>
                    <a:pt x="9235440" y="193039"/>
                  </a:lnTo>
                  <a:lnTo>
                    <a:pt x="9230338" y="148796"/>
                  </a:lnTo>
                  <a:lnTo>
                    <a:pt x="9215808" y="108172"/>
                  </a:lnTo>
                  <a:lnTo>
                    <a:pt x="9193012" y="72328"/>
                  </a:lnTo>
                  <a:lnTo>
                    <a:pt x="9163111" y="42427"/>
                  </a:lnTo>
                  <a:lnTo>
                    <a:pt x="9127267" y="19631"/>
                  </a:lnTo>
                  <a:lnTo>
                    <a:pt x="9086643" y="5101"/>
                  </a:lnTo>
                  <a:lnTo>
                    <a:pt x="9042400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75638" y="2838449"/>
              <a:ext cx="9235440" cy="1158240"/>
            </a:xfrm>
            <a:custGeom>
              <a:avLst/>
              <a:gdLst/>
              <a:ahLst/>
              <a:cxnLst/>
              <a:rect l="l" t="t" r="r" b="b"/>
              <a:pathLst>
                <a:path w="9235440" h="1158239">
                  <a:moveTo>
                    <a:pt x="0" y="193039"/>
                  </a:moveTo>
                  <a:lnTo>
                    <a:pt x="5101" y="148796"/>
                  </a:lnTo>
                  <a:lnTo>
                    <a:pt x="19631" y="108172"/>
                  </a:lnTo>
                  <a:lnTo>
                    <a:pt x="42427" y="72328"/>
                  </a:lnTo>
                  <a:lnTo>
                    <a:pt x="72328" y="42427"/>
                  </a:lnTo>
                  <a:lnTo>
                    <a:pt x="108172" y="19631"/>
                  </a:lnTo>
                  <a:lnTo>
                    <a:pt x="148796" y="5101"/>
                  </a:lnTo>
                  <a:lnTo>
                    <a:pt x="193039" y="0"/>
                  </a:lnTo>
                  <a:lnTo>
                    <a:pt x="9042400" y="0"/>
                  </a:lnTo>
                  <a:lnTo>
                    <a:pt x="9086643" y="5101"/>
                  </a:lnTo>
                  <a:lnTo>
                    <a:pt x="9127267" y="19631"/>
                  </a:lnTo>
                  <a:lnTo>
                    <a:pt x="9163111" y="42427"/>
                  </a:lnTo>
                  <a:lnTo>
                    <a:pt x="9193012" y="72328"/>
                  </a:lnTo>
                  <a:lnTo>
                    <a:pt x="9215808" y="108172"/>
                  </a:lnTo>
                  <a:lnTo>
                    <a:pt x="9230338" y="148796"/>
                  </a:lnTo>
                  <a:lnTo>
                    <a:pt x="9235440" y="193039"/>
                  </a:lnTo>
                  <a:lnTo>
                    <a:pt x="9235440" y="965200"/>
                  </a:lnTo>
                  <a:lnTo>
                    <a:pt x="9230338" y="1009443"/>
                  </a:lnTo>
                  <a:lnTo>
                    <a:pt x="9215808" y="1050067"/>
                  </a:lnTo>
                  <a:lnTo>
                    <a:pt x="9193012" y="1085911"/>
                  </a:lnTo>
                  <a:lnTo>
                    <a:pt x="9163111" y="1115812"/>
                  </a:lnTo>
                  <a:lnTo>
                    <a:pt x="9127267" y="1138608"/>
                  </a:lnTo>
                  <a:lnTo>
                    <a:pt x="9086643" y="1153138"/>
                  </a:lnTo>
                  <a:lnTo>
                    <a:pt x="9042400" y="1158239"/>
                  </a:lnTo>
                  <a:lnTo>
                    <a:pt x="193039" y="1158239"/>
                  </a:lnTo>
                  <a:lnTo>
                    <a:pt x="148796" y="1153138"/>
                  </a:lnTo>
                  <a:lnTo>
                    <a:pt x="108172" y="1138608"/>
                  </a:lnTo>
                  <a:lnTo>
                    <a:pt x="72328" y="1115812"/>
                  </a:lnTo>
                  <a:lnTo>
                    <a:pt x="42427" y="1085911"/>
                  </a:lnTo>
                  <a:lnTo>
                    <a:pt x="19631" y="1050067"/>
                  </a:lnTo>
                  <a:lnTo>
                    <a:pt x="5101" y="1009443"/>
                  </a:lnTo>
                  <a:lnTo>
                    <a:pt x="0" y="965200"/>
                  </a:lnTo>
                  <a:lnTo>
                    <a:pt x="0" y="193039"/>
                  </a:lnTo>
                  <a:close/>
                </a:path>
              </a:pathLst>
            </a:custGeom>
            <a:ln w="38100">
              <a:solidFill>
                <a:srgbClr val="FF6699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3419" y="2548127"/>
              <a:ext cx="1074420" cy="1156716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675638" y="4286249"/>
              <a:ext cx="9235440" cy="989330"/>
            </a:xfrm>
            <a:custGeom>
              <a:avLst/>
              <a:gdLst/>
              <a:ahLst/>
              <a:cxnLst/>
              <a:rect l="l" t="t" r="r" b="b"/>
              <a:pathLst>
                <a:path w="9235440" h="989329">
                  <a:moveTo>
                    <a:pt x="9070594" y="0"/>
                  </a:moveTo>
                  <a:lnTo>
                    <a:pt x="164845" y="0"/>
                  </a:lnTo>
                  <a:lnTo>
                    <a:pt x="121017" y="5887"/>
                  </a:lnTo>
                  <a:lnTo>
                    <a:pt x="81637" y="22502"/>
                  </a:lnTo>
                  <a:lnTo>
                    <a:pt x="48275" y="48275"/>
                  </a:lnTo>
                  <a:lnTo>
                    <a:pt x="22502" y="81637"/>
                  </a:lnTo>
                  <a:lnTo>
                    <a:pt x="5887" y="121017"/>
                  </a:lnTo>
                  <a:lnTo>
                    <a:pt x="0" y="164845"/>
                  </a:lnTo>
                  <a:lnTo>
                    <a:pt x="0" y="824230"/>
                  </a:lnTo>
                  <a:lnTo>
                    <a:pt x="5887" y="868058"/>
                  </a:lnTo>
                  <a:lnTo>
                    <a:pt x="22502" y="907438"/>
                  </a:lnTo>
                  <a:lnTo>
                    <a:pt x="48275" y="940800"/>
                  </a:lnTo>
                  <a:lnTo>
                    <a:pt x="81637" y="966573"/>
                  </a:lnTo>
                  <a:lnTo>
                    <a:pt x="121017" y="983188"/>
                  </a:lnTo>
                  <a:lnTo>
                    <a:pt x="164845" y="989076"/>
                  </a:lnTo>
                  <a:lnTo>
                    <a:pt x="9070594" y="989076"/>
                  </a:lnTo>
                  <a:lnTo>
                    <a:pt x="9114422" y="983188"/>
                  </a:lnTo>
                  <a:lnTo>
                    <a:pt x="9153802" y="966573"/>
                  </a:lnTo>
                  <a:lnTo>
                    <a:pt x="9187164" y="940800"/>
                  </a:lnTo>
                  <a:lnTo>
                    <a:pt x="9212937" y="907438"/>
                  </a:lnTo>
                  <a:lnTo>
                    <a:pt x="9229552" y="868058"/>
                  </a:lnTo>
                  <a:lnTo>
                    <a:pt x="9235440" y="824230"/>
                  </a:lnTo>
                  <a:lnTo>
                    <a:pt x="9235440" y="164845"/>
                  </a:lnTo>
                  <a:lnTo>
                    <a:pt x="9229552" y="121017"/>
                  </a:lnTo>
                  <a:lnTo>
                    <a:pt x="9212937" y="81637"/>
                  </a:lnTo>
                  <a:lnTo>
                    <a:pt x="9187164" y="48275"/>
                  </a:lnTo>
                  <a:lnTo>
                    <a:pt x="9153802" y="22502"/>
                  </a:lnTo>
                  <a:lnTo>
                    <a:pt x="9114422" y="5887"/>
                  </a:lnTo>
                  <a:lnTo>
                    <a:pt x="9070594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675638" y="4286249"/>
              <a:ext cx="9235440" cy="989330"/>
            </a:xfrm>
            <a:custGeom>
              <a:avLst/>
              <a:gdLst/>
              <a:ahLst/>
              <a:cxnLst/>
              <a:rect l="l" t="t" r="r" b="b"/>
              <a:pathLst>
                <a:path w="9235440" h="989329">
                  <a:moveTo>
                    <a:pt x="0" y="164845"/>
                  </a:moveTo>
                  <a:lnTo>
                    <a:pt x="5887" y="121017"/>
                  </a:lnTo>
                  <a:lnTo>
                    <a:pt x="22502" y="81637"/>
                  </a:lnTo>
                  <a:lnTo>
                    <a:pt x="48275" y="48275"/>
                  </a:lnTo>
                  <a:lnTo>
                    <a:pt x="81637" y="22502"/>
                  </a:lnTo>
                  <a:lnTo>
                    <a:pt x="121017" y="5887"/>
                  </a:lnTo>
                  <a:lnTo>
                    <a:pt x="164845" y="0"/>
                  </a:lnTo>
                  <a:lnTo>
                    <a:pt x="9070594" y="0"/>
                  </a:lnTo>
                  <a:lnTo>
                    <a:pt x="9114422" y="5887"/>
                  </a:lnTo>
                  <a:lnTo>
                    <a:pt x="9153802" y="22502"/>
                  </a:lnTo>
                  <a:lnTo>
                    <a:pt x="9187164" y="48275"/>
                  </a:lnTo>
                  <a:lnTo>
                    <a:pt x="9212937" y="81637"/>
                  </a:lnTo>
                  <a:lnTo>
                    <a:pt x="9229552" y="121017"/>
                  </a:lnTo>
                  <a:lnTo>
                    <a:pt x="9235440" y="164845"/>
                  </a:lnTo>
                  <a:lnTo>
                    <a:pt x="9235440" y="824230"/>
                  </a:lnTo>
                  <a:lnTo>
                    <a:pt x="9229552" y="868058"/>
                  </a:lnTo>
                  <a:lnTo>
                    <a:pt x="9212937" y="907438"/>
                  </a:lnTo>
                  <a:lnTo>
                    <a:pt x="9187164" y="940800"/>
                  </a:lnTo>
                  <a:lnTo>
                    <a:pt x="9153802" y="966573"/>
                  </a:lnTo>
                  <a:lnTo>
                    <a:pt x="9114422" y="983188"/>
                  </a:lnTo>
                  <a:lnTo>
                    <a:pt x="9070594" y="989076"/>
                  </a:lnTo>
                  <a:lnTo>
                    <a:pt x="164845" y="989076"/>
                  </a:lnTo>
                  <a:lnTo>
                    <a:pt x="121017" y="983188"/>
                  </a:lnTo>
                  <a:lnTo>
                    <a:pt x="81637" y="966573"/>
                  </a:lnTo>
                  <a:lnTo>
                    <a:pt x="48275" y="940800"/>
                  </a:lnTo>
                  <a:lnTo>
                    <a:pt x="22502" y="907438"/>
                  </a:lnTo>
                  <a:lnTo>
                    <a:pt x="5887" y="868058"/>
                  </a:lnTo>
                  <a:lnTo>
                    <a:pt x="0" y="824230"/>
                  </a:lnTo>
                  <a:lnTo>
                    <a:pt x="0" y="164845"/>
                  </a:lnTo>
                  <a:close/>
                </a:path>
              </a:pathLst>
            </a:custGeom>
            <a:ln w="3809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407" y="4119372"/>
              <a:ext cx="1126236" cy="1158239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675638" y="5442966"/>
              <a:ext cx="9235440" cy="975360"/>
            </a:xfrm>
            <a:custGeom>
              <a:avLst/>
              <a:gdLst/>
              <a:ahLst/>
              <a:cxnLst/>
              <a:rect l="l" t="t" r="r" b="b"/>
              <a:pathLst>
                <a:path w="9235440" h="975360">
                  <a:moveTo>
                    <a:pt x="9072880" y="0"/>
                  </a:moveTo>
                  <a:lnTo>
                    <a:pt x="162560" y="0"/>
                  </a:lnTo>
                  <a:lnTo>
                    <a:pt x="119341" y="5806"/>
                  </a:lnTo>
                  <a:lnTo>
                    <a:pt x="80508" y="22192"/>
                  </a:lnTo>
                  <a:lnTo>
                    <a:pt x="47609" y="47609"/>
                  </a:lnTo>
                  <a:lnTo>
                    <a:pt x="22192" y="80508"/>
                  </a:lnTo>
                  <a:lnTo>
                    <a:pt x="5806" y="119341"/>
                  </a:lnTo>
                  <a:lnTo>
                    <a:pt x="0" y="162560"/>
                  </a:lnTo>
                  <a:lnTo>
                    <a:pt x="0" y="812800"/>
                  </a:lnTo>
                  <a:lnTo>
                    <a:pt x="5806" y="856013"/>
                  </a:lnTo>
                  <a:lnTo>
                    <a:pt x="22192" y="894845"/>
                  </a:lnTo>
                  <a:lnTo>
                    <a:pt x="47609" y="927746"/>
                  </a:lnTo>
                  <a:lnTo>
                    <a:pt x="80508" y="953165"/>
                  </a:lnTo>
                  <a:lnTo>
                    <a:pt x="119341" y="969552"/>
                  </a:lnTo>
                  <a:lnTo>
                    <a:pt x="162560" y="975360"/>
                  </a:lnTo>
                  <a:lnTo>
                    <a:pt x="9072880" y="975360"/>
                  </a:lnTo>
                  <a:lnTo>
                    <a:pt x="9116098" y="969552"/>
                  </a:lnTo>
                  <a:lnTo>
                    <a:pt x="9154931" y="953165"/>
                  </a:lnTo>
                  <a:lnTo>
                    <a:pt x="9187830" y="927746"/>
                  </a:lnTo>
                  <a:lnTo>
                    <a:pt x="9213247" y="894845"/>
                  </a:lnTo>
                  <a:lnTo>
                    <a:pt x="9229633" y="856013"/>
                  </a:lnTo>
                  <a:lnTo>
                    <a:pt x="9235440" y="812800"/>
                  </a:lnTo>
                  <a:lnTo>
                    <a:pt x="9235440" y="162560"/>
                  </a:lnTo>
                  <a:lnTo>
                    <a:pt x="9229633" y="119341"/>
                  </a:lnTo>
                  <a:lnTo>
                    <a:pt x="9213247" y="80508"/>
                  </a:lnTo>
                  <a:lnTo>
                    <a:pt x="9187830" y="47609"/>
                  </a:lnTo>
                  <a:lnTo>
                    <a:pt x="9154931" y="22192"/>
                  </a:lnTo>
                  <a:lnTo>
                    <a:pt x="9116098" y="5806"/>
                  </a:lnTo>
                  <a:lnTo>
                    <a:pt x="9072880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675638" y="5442966"/>
              <a:ext cx="9235440" cy="975360"/>
            </a:xfrm>
            <a:custGeom>
              <a:avLst/>
              <a:gdLst/>
              <a:ahLst/>
              <a:cxnLst/>
              <a:rect l="l" t="t" r="r" b="b"/>
              <a:pathLst>
                <a:path w="9235440" h="975360">
                  <a:moveTo>
                    <a:pt x="0" y="162560"/>
                  </a:moveTo>
                  <a:lnTo>
                    <a:pt x="5806" y="119341"/>
                  </a:lnTo>
                  <a:lnTo>
                    <a:pt x="22192" y="80508"/>
                  </a:lnTo>
                  <a:lnTo>
                    <a:pt x="47609" y="47609"/>
                  </a:lnTo>
                  <a:lnTo>
                    <a:pt x="80508" y="22192"/>
                  </a:lnTo>
                  <a:lnTo>
                    <a:pt x="119341" y="5806"/>
                  </a:lnTo>
                  <a:lnTo>
                    <a:pt x="162560" y="0"/>
                  </a:lnTo>
                  <a:lnTo>
                    <a:pt x="9072880" y="0"/>
                  </a:lnTo>
                  <a:lnTo>
                    <a:pt x="9116098" y="5806"/>
                  </a:lnTo>
                  <a:lnTo>
                    <a:pt x="9154931" y="22192"/>
                  </a:lnTo>
                  <a:lnTo>
                    <a:pt x="9187830" y="47609"/>
                  </a:lnTo>
                  <a:lnTo>
                    <a:pt x="9213247" y="80508"/>
                  </a:lnTo>
                  <a:lnTo>
                    <a:pt x="9229633" y="119341"/>
                  </a:lnTo>
                  <a:lnTo>
                    <a:pt x="9235440" y="162560"/>
                  </a:lnTo>
                  <a:lnTo>
                    <a:pt x="9235440" y="812800"/>
                  </a:lnTo>
                  <a:lnTo>
                    <a:pt x="9229633" y="856013"/>
                  </a:lnTo>
                  <a:lnTo>
                    <a:pt x="9213247" y="894845"/>
                  </a:lnTo>
                  <a:lnTo>
                    <a:pt x="9187830" y="927746"/>
                  </a:lnTo>
                  <a:lnTo>
                    <a:pt x="9154931" y="953165"/>
                  </a:lnTo>
                  <a:lnTo>
                    <a:pt x="9116098" y="969552"/>
                  </a:lnTo>
                  <a:lnTo>
                    <a:pt x="9072880" y="975360"/>
                  </a:lnTo>
                  <a:lnTo>
                    <a:pt x="162560" y="975360"/>
                  </a:lnTo>
                  <a:lnTo>
                    <a:pt x="119341" y="969552"/>
                  </a:lnTo>
                  <a:lnTo>
                    <a:pt x="80508" y="953165"/>
                  </a:lnTo>
                  <a:lnTo>
                    <a:pt x="47609" y="927746"/>
                  </a:lnTo>
                  <a:lnTo>
                    <a:pt x="22192" y="894845"/>
                  </a:lnTo>
                  <a:lnTo>
                    <a:pt x="5806" y="856013"/>
                  </a:lnTo>
                  <a:lnTo>
                    <a:pt x="0" y="812800"/>
                  </a:lnTo>
                  <a:lnTo>
                    <a:pt x="0" y="162560"/>
                  </a:lnTo>
                  <a:close/>
                </a:path>
              </a:pathLst>
            </a:custGeom>
            <a:ln w="381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1801495" y="1656333"/>
            <a:ext cx="8984615" cy="47504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6985">
              <a:lnSpc>
                <a:spcPct val="100000"/>
              </a:lnSpc>
              <a:spcBef>
                <a:spcPts val="105"/>
              </a:spcBef>
            </a:pPr>
            <a:r>
              <a:rPr dirty="0" sz="3200" spc="-185">
                <a:latin typeface="Arial"/>
                <a:cs typeface="Arial"/>
              </a:rPr>
              <a:t>Những</a:t>
            </a:r>
            <a:r>
              <a:rPr dirty="0" sz="3200" spc="-40">
                <a:latin typeface="Arial"/>
                <a:cs typeface="Arial"/>
              </a:rPr>
              <a:t> </a:t>
            </a:r>
            <a:r>
              <a:rPr dirty="0" sz="3200" spc="-55">
                <a:latin typeface="Arial"/>
                <a:cs typeface="Arial"/>
              </a:rPr>
              <a:t>chi</a:t>
            </a:r>
            <a:r>
              <a:rPr dirty="0" sz="3200" spc="-16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tiết</a:t>
            </a:r>
            <a:r>
              <a:rPr dirty="0" sz="3200" spc="-100">
                <a:latin typeface="Arial"/>
                <a:cs typeface="Arial"/>
              </a:rPr>
              <a:t> </a:t>
            </a:r>
            <a:r>
              <a:rPr dirty="0" sz="3200" spc="-120">
                <a:latin typeface="Arial"/>
                <a:cs typeface="Arial"/>
              </a:rPr>
              <a:t>nào</a:t>
            </a:r>
            <a:r>
              <a:rPr dirty="0" sz="3200" spc="-95">
                <a:latin typeface="Arial"/>
                <a:cs typeface="Arial"/>
              </a:rPr>
              <a:t> </a:t>
            </a:r>
            <a:r>
              <a:rPr dirty="0" sz="3200" spc="-25">
                <a:latin typeface="Arial"/>
                <a:cs typeface="Arial"/>
              </a:rPr>
              <a:t>trong</a:t>
            </a:r>
            <a:r>
              <a:rPr dirty="0" sz="3200" spc="-95">
                <a:latin typeface="Arial"/>
                <a:cs typeface="Arial"/>
              </a:rPr>
              <a:t> </a:t>
            </a:r>
            <a:r>
              <a:rPr dirty="0" sz="3200" spc="-90">
                <a:latin typeface="Arial"/>
                <a:cs typeface="Arial"/>
              </a:rPr>
              <a:t>đoạn</a:t>
            </a:r>
            <a:r>
              <a:rPr dirty="0" sz="3200" spc="-105">
                <a:latin typeface="Arial"/>
                <a:cs typeface="Arial"/>
              </a:rPr>
              <a:t> </a:t>
            </a:r>
            <a:r>
              <a:rPr dirty="0" sz="3200" spc="-85">
                <a:latin typeface="Arial"/>
                <a:cs typeface="Arial"/>
              </a:rPr>
              <a:t>đầu</a:t>
            </a:r>
            <a:r>
              <a:rPr dirty="0" sz="3200" spc="-80">
                <a:latin typeface="Arial"/>
                <a:cs typeface="Arial"/>
              </a:rPr>
              <a:t> </a:t>
            </a:r>
            <a:r>
              <a:rPr dirty="0" sz="3200" spc="-135">
                <a:latin typeface="Arial"/>
                <a:cs typeface="Arial"/>
              </a:rPr>
              <a:t>cho</a:t>
            </a:r>
            <a:r>
              <a:rPr dirty="0" sz="3200" spc="-90">
                <a:latin typeface="Arial"/>
                <a:cs typeface="Arial"/>
              </a:rPr>
              <a:t> </a:t>
            </a:r>
            <a:r>
              <a:rPr dirty="0" sz="3200" spc="-60">
                <a:latin typeface="Arial"/>
                <a:cs typeface="Arial"/>
              </a:rPr>
              <a:t>thấy</a:t>
            </a:r>
            <a:r>
              <a:rPr dirty="0" sz="3200" spc="-90">
                <a:latin typeface="Arial"/>
                <a:cs typeface="Arial"/>
              </a:rPr>
              <a:t> </a:t>
            </a:r>
            <a:r>
              <a:rPr dirty="0" sz="3200" spc="-60">
                <a:latin typeface="Arial"/>
                <a:cs typeface="Arial"/>
              </a:rPr>
              <a:t>món</a:t>
            </a:r>
            <a:r>
              <a:rPr dirty="0" sz="3200" spc="-95">
                <a:latin typeface="Arial"/>
                <a:cs typeface="Arial"/>
              </a:rPr>
              <a:t> </a:t>
            </a:r>
            <a:r>
              <a:rPr dirty="0" sz="3200" spc="-50">
                <a:latin typeface="Arial"/>
                <a:cs typeface="Arial"/>
              </a:rPr>
              <a:t>chè </a:t>
            </a:r>
            <a:r>
              <a:rPr dirty="0" sz="3200" spc="-130">
                <a:latin typeface="Arial"/>
                <a:cs typeface="Arial"/>
              </a:rPr>
              <a:t>lam</a:t>
            </a:r>
            <a:r>
              <a:rPr dirty="0" sz="3200" spc="-145">
                <a:latin typeface="Arial"/>
                <a:cs typeface="Arial"/>
              </a:rPr>
              <a:t> </a:t>
            </a:r>
            <a:r>
              <a:rPr dirty="0" sz="3200" spc="-200">
                <a:latin typeface="Arial"/>
                <a:cs typeface="Arial"/>
              </a:rPr>
              <a:t>được</a:t>
            </a:r>
            <a:r>
              <a:rPr dirty="0" sz="3200" spc="-165">
                <a:latin typeface="Arial"/>
                <a:cs typeface="Arial"/>
              </a:rPr>
              <a:t> </a:t>
            </a:r>
            <a:r>
              <a:rPr dirty="0" sz="3200" spc="-180">
                <a:latin typeface="Arial"/>
                <a:cs typeface="Arial"/>
              </a:rPr>
              <a:t>bà</a:t>
            </a:r>
            <a:r>
              <a:rPr dirty="0" sz="3200" spc="-145">
                <a:latin typeface="Arial"/>
                <a:cs typeface="Arial"/>
              </a:rPr>
              <a:t> </a:t>
            </a:r>
            <a:r>
              <a:rPr dirty="0" sz="3200" spc="-130">
                <a:latin typeface="Arial"/>
                <a:cs typeface="Arial"/>
              </a:rPr>
              <a:t>làm</a:t>
            </a:r>
            <a:r>
              <a:rPr dirty="0" sz="3200" spc="-160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rất</a:t>
            </a:r>
            <a:r>
              <a:rPr dirty="0" sz="3200" spc="-190">
                <a:latin typeface="Arial"/>
                <a:cs typeface="Arial"/>
              </a:rPr>
              <a:t> </a:t>
            </a:r>
            <a:r>
              <a:rPr dirty="0" sz="3200" spc="-175">
                <a:latin typeface="Arial"/>
                <a:cs typeface="Arial"/>
              </a:rPr>
              <a:t>công</a:t>
            </a:r>
            <a:r>
              <a:rPr dirty="0" sz="3200" spc="-180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phu?</a:t>
            </a:r>
            <a:endParaRPr sz="3200">
              <a:latin typeface="Arial"/>
              <a:cs typeface="Arial"/>
            </a:endParaRPr>
          </a:p>
          <a:p>
            <a:pPr marL="20955" marR="14604">
              <a:lnSpc>
                <a:spcPct val="100000"/>
              </a:lnSpc>
              <a:spcBef>
                <a:spcPts val="2039"/>
              </a:spcBef>
            </a:pPr>
            <a:r>
              <a:rPr dirty="0" sz="3200" spc="-380">
                <a:latin typeface="Arial"/>
                <a:cs typeface="Arial"/>
              </a:rPr>
              <a:t>Các</a:t>
            </a:r>
            <a:r>
              <a:rPr dirty="0" sz="3200" spc="-105">
                <a:latin typeface="Arial"/>
                <a:cs typeface="Arial"/>
              </a:rPr>
              <a:t> </a:t>
            </a:r>
            <a:r>
              <a:rPr dirty="0" sz="3200" spc="-160">
                <a:latin typeface="Arial"/>
                <a:cs typeface="Arial"/>
              </a:rPr>
              <a:t>bạn</a:t>
            </a:r>
            <a:r>
              <a:rPr dirty="0" sz="3200" spc="-95">
                <a:latin typeface="Arial"/>
                <a:cs typeface="Arial"/>
              </a:rPr>
              <a:t> </a:t>
            </a:r>
            <a:r>
              <a:rPr dirty="0" sz="3200" spc="-110">
                <a:latin typeface="Arial"/>
                <a:cs typeface="Arial"/>
              </a:rPr>
              <a:t>nhỏ</a:t>
            </a:r>
            <a:r>
              <a:rPr dirty="0" sz="3200" spc="-105">
                <a:latin typeface="Arial"/>
                <a:cs typeface="Arial"/>
              </a:rPr>
              <a:t> </a:t>
            </a:r>
            <a:r>
              <a:rPr dirty="0" sz="3200" spc="-220">
                <a:latin typeface="Arial"/>
                <a:cs typeface="Arial"/>
              </a:rPr>
              <a:t>cảm</a:t>
            </a:r>
            <a:r>
              <a:rPr dirty="0" sz="3200" spc="-85">
                <a:latin typeface="Arial"/>
                <a:cs typeface="Arial"/>
              </a:rPr>
              <a:t> </a:t>
            </a:r>
            <a:r>
              <a:rPr dirty="0" sz="3200" spc="-155">
                <a:latin typeface="Arial"/>
                <a:cs typeface="Arial"/>
              </a:rPr>
              <a:t>nhận</a:t>
            </a:r>
            <a:r>
              <a:rPr dirty="0" sz="3200" spc="-95">
                <a:latin typeface="Arial"/>
                <a:cs typeface="Arial"/>
              </a:rPr>
              <a:t> </a:t>
            </a:r>
            <a:r>
              <a:rPr dirty="0" sz="3200" spc="-195">
                <a:latin typeface="Arial"/>
                <a:cs typeface="Arial"/>
              </a:rPr>
              <a:t>được</a:t>
            </a:r>
            <a:r>
              <a:rPr dirty="0" sz="3200" spc="-105">
                <a:latin typeface="Arial"/>
                <a:cs typeface="Arial"/>
              </a:rPr>
              <a:t> </a:t>
            </a:r>
            <a:r>
              <a:rPr dirty="0" sz="3200" spc="-175">
                <a:latin typeface="Arial"/>
                <a:cs typeface="Arial"/>
              </a:rPr>
              <a:t>những</a:t>
            </a:r>
            <a:r>
              <a:rPr dirty="0" sz="3200" spc="-100">
                <a:latin typeface="Arial"/>
                <a:cs typeface="Arial"/>
              </a:rPr>
              <a:t> </a:t>
            </a:r>
            <a:r>
              <a:rPr dirty="0" sz="3200" spc="-220">
                <a:latin typeface="Arial"/>
                <a:cs typeface="Arial"/>
              </a:rPr>
              <a:t>gì</a:t>
            </a:r>
            <a:r>
              <a:rPr dirty="0" sz="3200" spc="-110">
                <a:latin typeface="Arial"/>
                <a:cs typeface="Arial"/>
              </a:rPr>
              <a:t> </a:t>
            </a:r>
            <a:r>
              <a:rPr dirty="0" sz="3200" spc="-80">
                <a:latin typeface="Arial"/>
                <a:cs typeface="Arial"/>
              </a:rPr>
              <a:t>khi</a:t>
            </a:r>
            <a:r>
              <a:rPr dirty="0" sz="3200" spc="-105">
                <a:latin typeface="Arial"/>
                <a:cs typeface="Arial"/>
              </a:rPr>
              <a:t> </a:t>
            </a:r>
            <a:r>
              <a:rPr dirty="0" sz="3200" spc="-180">
                <a:latin typeface="Arial"/>
                <a:cs typeface="Arial"/>
              </a:rPr>
              <a:t>ăn</a:t>
            </a:r>
            <a:r>
              <a:rPr dirty="0" sz="3200" spc="-110">
                <a:latin typeface="Arial"/>
                <a:cs typeface="Arial"/>
              </a:rPr>
              <a:t> món</a:t>
            </a:r>
            <a:r>
              <a:rPr dirty="0" sz="3200" spc="-105">
                <a:latin typeface="Arial"/>
                <a:cs typeface="Arial"/>
              </a:rPr>
              <a:t> </a:t>
            </a:r>
            <a:r>
              <a:rPr dirty="0" sz="3200" spc="-25">
                <a:latin typeface="Arial"/>
                <a:cs typeface="Arial"/>
              </a:rPr>
              <a:t>chè </a:t>
            </a:r>
            <a:r>
              <a:rPr dirty="0" sz="3200" spc="-130">
                <a:latin typeface="Arial"/>
                <a:cs typeface="Arial"/>
              </a:rPr>
              <a:t>lam </a:t>
            </a:r>
            <a:r>
              <a:rPr dirty="0" sz="3200" spc="-215">
                <a:latin typeface="Arial"/>
                <a:cs typeface="Arial"/>
              </a:rPr>
              <a:t>của</a:t>
            </a:r>
            <a:r>
              <a:rPr dirty="0" sz="3200" spc="-140">
                <a:latin typeface="Arial"/>
                <a:cs typeface="Arial"/>
              </a:rPr>
              <a:t> </a:t>
            </a:r>
            <a:r>
              <a:rPr dirty="0" sz="3200" spc="-25">
                <a:latin typeface="Arial"/>
                <a:cs typeface="Arial"/>
              </a:rPr>
              <a:t>bà?</a:t>
            </a:r>
            <a:endParaRPr sz="3200">
              <a:latin typeface="Arial"/>
              <a:cs typeface="Arial"/>
            </a:endParaRPr>
          </a:p>
          <a:p>
            <a:pPr marL="13335" marR="6985">
              <a:lnSpc>
                <a:spcPct val="100000"/>
              </a:lnSpc>
              <a:spcBef>
                <a:spcPts val="3060"/>
              </a:spcBef>
              <a:tabLst>
                <a:tab pos="528320" algn="l"/>
                <a:tab pos="1279525" algn="l"/>
                <a:tab pos="1985010" algn="l"/>
                <a:tab pos="2992755" algn="l"/>
                <a:tab pos="3776345" algn="l"/>
                <a:tab pos="4749800" algn="l"/>
                <a:tab pos="5948045" algn="l"/>
                <a:tab pos="6637020" algn="l"/>
                <a:tab pos="7451090" algn="l"/>
                <a:tab pos="8095615" algn="l"/>
              </a:tabLst>
            </a:pPr>
            <a:r>
              <a:rPr dirty="0" sz="3200" spc="-25">
                <a:latin typeface="Arial"/>
                <a:cs typeface="Arial"/>
              </a:rPr>
              <a:t>Vì</a:t>
            </a:r>
            <a:r>
              <a:rPr dirty="0" sz="3200">
                <a:latin typeface="Arial"/>
                <a:cs typeface="Arial"/>
              </a:rPr>
              <a:t>	</a:t>
            </a:r>
            <a:r>
              <a:rPr dirty="0" sz="3200" spc="-25">
                <a:latin typeface="Arial"/>
                <a:cs typeface="Arial"/>
              </a:rPr>
              <a:t>sao</a:t>
            </a:r>
            <a:r>
              <a:rPr dirty="0" sz="3200">
                <a:latin typeface="Arial"/>
                <a:cs typeface="Arial"/>
              </a:rPr>
              <a:t>	</a:t>
            </a:r>
            <a:r>
              <a:rPr dirty="0" sz="3200" spc="-25">
                <a:latin typeface="Arial"/>
                <a:cs typeface="Arial"/>
              </a:rPr>
              <a:t>nói</a:t>
            </a:r>
            <a:r>
              <a:rPr dirty="0" sz="3200">
                <a:latin typeface="Arial"/>
                <a:cs typeface="Arial"/>
              </a:rPr>
              <a:t>	</a:t>
            </a:r>
            <a:r>
              <a:rPr dirty="0" sz="3200" spc="-20">
                <a:latin typeface="Arial"/>
                <a:cs typeface="Arial"/>
              </a:rPr>
              <a:t>“bữa</a:t>
            </a:r>
            <a:r>
              <a:rPr dirty="0" sz="3200">
                <a:latin typeface="Arial"/>
                <a:cs typeface="Arial"/>
              </a:rPr>
              <a:t>	</a:t>
            </a:r>
            <a:r>
              <a:rPr dirty="0" sz="3200" spc="-20">
                <a:latin typeface="Arial"/>
                <a:cs typeface="Arial"/>
              </a:rPr>
              <a:t>tiệc</a:t>
            </a:r>
            <a:r>
              <a:rPr dirty="0" sz="3200">
                <a:latin typeface="Arial"/>
                <a:cs typeface="Arial"/>
              </a:rPr>
              <a:t>	</a:t>
            </a:r>
            <a:r>
              <a:rPr dirty="0" sz="3200" spc="-20">
                <a:latin typeface="Arial"/>
                <a:cs typeface="Arial"/>
              </a:rPr>
              <a:t>cánh</a:t>
            </a:r>
            <a:r>
              <a:rPr dirty="0" sz="3200">
                <a:latin typeface="Arial"/>
                <a:cs typeface="Arial"/>
              </a:rPr>
              <a:t>	</a:t>
            </a:r>
            <a:r>
              <a:rPr dirty="0" sz="3200" spc="-10">
                <a:latin typeface="Arial"/>
                <a:cs typeface="Arial"/>
              </a:rPr>
              <a:t>đồng”</a:t>
            </a:r>
            <a:r>
              <a:rPr dirty="0" sz="3200">
                <a:latin typeface="Arial"/>
                <a:cs typeface="Arial"/>
              </a:rPr>
              <a:t>	</a:t>
            </a:r>
            <a:r>
              <a:rPr dirty="0" sz="3200" spc="-25">
                <a:latin typeface="Arial"/>
                <a:cs typeface="Arial"/>
              </a:rPr>
              <a:t>trở</a:t>
            </a:r>
            <a:r>
              <a:rPr dirty="0" sz="3200">
                <a:latin typeface="Arial"/>
                <a:cs typeface="Arial"/>
              </a:rPr>
              <a:t>	</a:t>
            </a:r>
            <a:r>
              <a:rPr dirty="0" sz="3200" spc="-25">
                <a:latin typeface="Arial"/>
                <a:cs typeface="Arial"/>
              </a:rPr>
              <a:t>nên</a:t>
            </a:r>
            <a:r>
              <a:rPr dirty="0" sz="3200">
                <a:latin typeface="Arial"/>
                <a:cs typeface="Arial"/>
              </a:rPr>
              <a:t>	</a:t>
            </a:r>
            <a:r>
              <a:rPr dirty="0" sz="3200" spc="-25">
                <a:latin typeface="Arial"/>
                <a:cs typeface="Arial"/>
              </a:rPr>
              <a:t>rất</a:t>
            </a:r>
            <a:r>
              <a:rPr dirty="0" sz="3200">
                <a:latin typeface="Arial"/>
                <a:cs typeface="Arial"/>
              </a:rPr>
              <a:t>	</a:t>
            </a:r>
            <a:r>
              <a:rPr dirty="0" sz="3200" spc="-25">
                <a:latin typeface="Arial"/>
                <a:cs typeface="Arial"/>
              </a:rPr>
              <a:t>thịnh </a:t>
            </a:r>
            <a:r>
              <a:rPr dirty="0" sz="3200" spc="-30">
                <a:latin typeface="Arial"/>
                <a:cs typeface="Arial"/>
              </a:rPr>
              <a:t>soạn?</a:t>
            </a:r>
            <a:endParaRPr sz="3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375"/>
              </a:spcBef>
            </a:pPr>
            <a:r>
              <a:rPr dirty="0" sz="3200" spc="-155">
                <a:latin typeface="Arial"/>
                <a:cs typeface="Arial"/>
              </a:rPr>
              <a:t>Theo</a:t>
            </a:r>
            <a:r>
              <a:rPr dirty="0" sz="3200" spc="-70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em,</a:t>
            </a:r>
            <a:r>
              <a:rPr dirty="0" sz="3200" spc="-200">
                <a:latin typeface="Arial"/>
                <a:cs typeface="Arial"/>
              </a:rPr>
              <a:t> </a:t>
            </a:r>
            <a:r>
              <a:rPr dirty="0" sz="3200" spc="-114">
                <a:latin typeface="Arial"/>
                <a:cs typeface="Arial"/>
              </a:rPr>
              <a:t>những</a:t>
            </a:r>
            <a:r>
              <a:rPr dirty="0" sz="3200" spc="-110">
                <a:latin typeface="Arial"/>
                <a:cs typeface="Arial"/>
              </a:rPr>
              <a:t> </a:t>
            </a:r>
            <a:r>
              <a:rPr dirty="0" sz="3200" spc="-75">
                <a:latin typeface="Arial"/>
                <a:cs typeface="Arial"/>
              </a:rPr>
              <a:t>việc</a:t>
            </a:r>
            <a:r>
              <a:rPr dirty="0" sz="3200" spc="-14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làm</a:t>
            </a:r>
            <a:r>
              <a:rPr dirty="0" sz="3200" spc="-195">
                <a:latin typeface="Arial"/>
                <a:cs typeface="Arial"/>
              </a:rPr>
              <a:t> </a:t>
            </a:r>
            <a:r>
              <a:rPr dirty="0" sz="3200" spc="-130">
                <a:latin typeface="Arial"/>
                <a:cs typeface="Arial"/>
              </a:rPr>
              <a:t>của</a:t>
            </a:r>
            <a:r>
              <a:rPr dirty="0" sz="3200" spc="-9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bà</a:t>
            </a:r>
            <a:r>
              <a:rPr dirty="0" sz="3200" spc="-13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có</a:t>
            </a:r>
            <a:r>
              <a:rPr dirty="0" sz="3200" spc="-13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ý</a:t>
            </a:r>
            <a:r>
              <a:rPr dirty="0" sz="3200" spc="-130">
                <a:latin typeface="Arial"/>
                <a:cs typeface="Arial"/>
              </a:rPr>
              <a:t> </a:t>
            </a:r>
            <a:r>
              <a:rPr dirty="0" sz="3200" spc="-125">
                <a:latin typeface="Arial"/>
                <a:cs typeface="Arial"/>
              </a:rPr>
              <a:t>nghĩa</a:t>
            </a:r>
            <a:r>
              <a:rPr dirty="0" sz="3200" spc="-95">
                <a:latin typeface="Arial"/>
                <a:cs typeface="Arial"/>
              </a:rPr>
              <a:t> </a:t>
            </a:r>
            <a:r>
              <a:rPr dirty="0" sz="3200" spc="-25">
                <a:latin typeface="Arial"/>
                <a:cs typeface="Arial"/>
              </a:rPr>
              <a:t>như</a:t>
            </a:r>
            <a:r>
              <a:rPr dirty="0" sz="3200" spc="-135">
                <a:latin typeface="Arial"/>
                <a:cs typeface="Arial"/>
              </a:rPr>
              <a:t> </a:t>
            </a:r>
            <a:r>
              <a:rPr dirty="0" sz="3200" spc="-25">
                <a:latin typeface="Arial"/>
                <a:cs typeface="Arial"/>
              </a:rPr>
              <a:t>thế </a:t>
            </a:r>
            <a:r>
              <a:rPr dirty="0" sz="3200" spc="-155">
                <a:latin typeface="Arial"/>
                <a:cs typeface="Arial"/>
              </a:rPr>
              <a:t>nào</a:t>
            </a:r>
            <a:r>
              <a:rPr dirty="0" sz="3200" spc="-145">
                <a:latin typeface="Arial"/>
                <a:cs typeface="Arial"/>
              </a:rPr>
              <a:t> </a:t>
            </a:r>
            <a:r>
              <a:rPr dirty="0" sz="3200" spc="-30">
                <a:latin typeface="Arial"/>
                <a:cs typeface="Arial"/>
              </a:rPr>
              <a:t>đối</a:t>
            </a:r>
            <a:r>
              <a:rPr dirty="0" sz="3200" spc="-165">
                <a:latin typeface="Arial"/>
                <a:cs typeface="Arial"/>
              </a:rPr>
              <a:t> </a:t>
            </a:r>
            <a:r>
              <a:rPr dirty="0" sz="3200" spc="-135">
                <a:latin typeface="Arial"/>
                <a:cs typeface="Arial"/>
              </a:rPr>
              <a:t>với</a:t>
            </a:r>
            <a:r>
              <a:rPr dirty="0" sz="3200" spc="-17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tuổi</a:t>
            </a:r>
            <a:r>
              <a:rPr dirty="0" sz="3200" spc="-150">
                <a:latin typeface="Arial"/>
                <a:cs typeface="Arial"/>
              </a:rPr>
              <a:t> </a:t>
            </a:r>
            <a:r>
              <a:rPr dirty="0" sz="3200" spc="-70">
                <a:latin typeface="Arial"/>
                <a:cs typeface="Arial"/>
              </a:rPr>
              <a:t>thơ</a:t>
            </a:r>
            <a:r>
              <a:rPr dirty="0" sz="3200" spc="-160">
                <a:latin typeface="Arial"/>
                <a:cs typeface="Arial"/>
              </a:rPr>
              <a:t> </a:t>
            </a:r>
            <a:r>
              <a:rPr dirty="0" sz="3200" spc="-215">
                <a:latin typeface="Arial"/>
                <a:cs typeface="Arial"/>
              </a:rPr>
              <a:t>của</a:t>
            </a:r>
            <a:r>
              <a:rPr dirty="0" sz="3200" spc="-150">
                <a:latin typeface="Arial"/>
                <a:cs typeface="Arial"/>
              </a:rPr>
              <a:t> </a:t>
            </a:r>
            <a:r>
              <a:rPr dirty="0" sz="3200" spc="-265">
                <a:latin typeface="Arial"/>
                <a:cs typeface="Arial"/>
              </a:rPr>
              <a:t>các</a:t>
            </a:r>
            <a:r>
              <a:rPr dirty="0" sz="3200" spc="-160">
                <a:latin typeface="Arial"/>
                <a:cs typeface="Arial"/>
              </a:rPr>
              <a:t> </a:t>
            </a:r>
            <a:r>
              <a:rPr dirty="0" sz="3200" spc="-10">
                <a:latin typeface="Arial"/>
                <a:cs typeface="Arial"/>
              </a:rPr>
              <a:t>cháu?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0" y="493776"/>
            <a:ext cx="12035155" cy="5992495"/>
            <a:chOff x="0" y="493776"/>
            <a:chExt cx="12035155" cy="5992495"/>
          </a:xfrm>
        </p:grpSpPr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6176" y="5260847"/>
              <a:ext cx="1028700" cy="122529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93776"/>
              <a:ext cx="12035027" cy="13411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00227" y="274320"/>
            <a:ext cx="11591925" cy="6448425"/>
            <a:chOff x="300227" y="274320"/>
            <a:chExt cx="11591925" cy="6448425"/>
          </a:xfrm>
        </p:grpSpPr>
        <p:sp>
          <p:nvSpPr>
            <p:cNvPr id="4" name="object 4" descr=""/>
            <p:cNvSpPr/>
            <p:nvPr/>
          </p:nvSpPr>
          <p:spPr>
            <a:xfrm>
              <a:off x="300227" y="274320"/>
              <a:ext cx="11591925" cy="4986655"/>
            </a:xfrm>
            <a:custGeom>
              <a:avLst/>
              <a:gdLst/>
              <a:ahLst/>
              <a:cxnLst/>
              <a:rect l="l" t="t" r="r" b="b"/>
              <a:pathLst>
                <a:path w="11591925" h="4986655">
                  <a:moveTo>
                    <a:pt x="11013694" y="0"/>
                  </a:moveTo>
                  <a:lnTo>
                    <a:pt x="577888" y="0"/>
                  </a:lnTo>
                  <a:lnTo>
                    <a:pt x="530491" y="1915"/>
                  </a:lnTo>
                  <a:lnTo>
                    <a:pt x="484150" y="7562"/>
                  </a:lnTo>
                  <a:lnTo>
                    <a:pt x="439013" y="16793"/>
                  </a:lnTo>
                  <a:lnTo>
                    <a:pt x="395228" y="29457"/>
                  </a:lnTo>
                  <a:lnTo>
                    <a:pt x="352945" y="45408"/>
                  </a:lnTo>
                  <a:lnTo>
                    <a:pt x="312313" y="64496"/>
                  </a:lnTo>
                  <a:lnTo>
                    <a:pt x="273479" y="86572"/>
                  </a:lnTo>
                  <a:lnTo>
                    <a:pt x="236592" y="111487"/>
                  </a:lnTo>
                  <a:lnTo>
                    <a:pt x="201802" y="139094"/>
                  </a:lnTo>
                  <a:lnTo>
                    <a:pt x="169257" y="169243"/>
                  </a:lnTo>
                  <a:lnTo>
                    <a:pt x="139106" y="201785"/>
                  </a:lnTo>
                  <a:lnTo>
                    <a:pt x="111497" y="236573"/>
                  </a:lnTo>
                  <a:lnTo>
                    <a:pt x="86579" y="273457"/>
                  </a:lnTo>
                  <a:lnTo>
                    <a:pt x="64501" y="312288"/>
                  </a:lnTo>
                  <a:lnTo>
                    <a:pt x="45412" y="352919"/>
                  </a:lnTo>
                  <a:lnTo>
                    <a:pt x="29460" y="395199"/>
                  </a:lnTo>
                  <a:lnTo>
                    <a:pt x="16794" y="438981"/>
                  </a:lnTo>
                  <a:lnTo>
                    <a:pt x="7563" y="484116"/>
                  </a:lnTo>
                  <a:lnTo>
                    <a:pt x="1915" y="530455"/>
                  </a:lnTo>
                  <a:lnTo>
                    <a:pt x="0" y="577850"/>
                  </a:lnTo>
                  <a:lnTo>
                    <a:pt x="0" y="4408678"/>
                  </a:lnTo>
                  <a:lnTo>
                    <a:pt x="1915" y="4456072"/>
                  </a:lnTo>
                  <a:lnTo>
                    <a:pt x="7563" y="4502411"/>
                  </a:lnTo>
                  <a:lnTo>
                    <a:pt x="16794" y="4547546"/>
                  </a:lnTo>
                  <a:lnTo>
                    <a:pt x="29460" y="4591328"/>
                  </a:lnTo>
                  <a:lnTo>
                    <a:pt x="45412" y="4633608"/>
                  </a:lnTo>
                  <a:lnTo>
                    <a:pt x="64501" y="4674239"/>
                  </a:lnTo>
                  <a:lnTo>
                    <a:pt x="86579" y="4713070"/>
                  </a:lnTo>
                  <a:lnTo>
                    <a:pt x="111497" y="4749954"/>
                  </a:lnTo>
                  <a:lnTo>
                    <a:pt x="139106" y="4784742"/>
                  </a:lnTo>
                  <a:lnTo>
                    <a:pt x="169257" y="4817284"/>
                  </a:lnTo>
                  <a:lnTo>
                    <a:pt x="201802" y="4847433"/>
                  </a:lnTo>
                  <a:lnTo>
                    <a:pt x="236592" y="4875040"/>
                  </a:lnTo>
                  <a:lnTo>
                    <a:pt x="273479" y="4899955"/>
                  </a:lnTo>
                  <a:lnTo>
                    <a:pt x="312313" y="4922031"/>
                  </a:lnTo>
                  <a:lnTo>
                    <a:pt x="352945" y="4941119"/>
                  </a:lnTo>
                  <a:lnTo>
                    <a:pt x="395228" y="4957070"/>
                  </a:lnTo>
                  <a:lnTo>
                    <a:pt x="439013" y="4969734"/>
                  </a:lnTo>
                  <a:lnTo>
                    <a:pt x="484150" y="4978965"/>
                  </a:lnTo>
                  <a:lnTo>
                    <a:pt x="530491" y="4984612"/>
                  </a:lnTo>
                  <a:lnTo>
                    <a:pt x="577888" y="4986528"/>
                  </a:lnTo>
                  <a:lnTo>
                    <a:pt x="11013694" y="4986528"/>
                  </a:lnTo>
                  <a:lnTo>
                    <a:pt x="11061088" y="4984612"/>
                  </a:lnTo>
                  <a:lnTo>
                    <a:pt x="11107427" y="4978965"/>
                  </a:lnTo>
                  <a:lnTo>
                    <a:pt x="11152562" y="4969734"/>
                  </a:lnTo>
                  <a:lnTo>
                    <a:pt x="11196344" y="4957070"/>
                  </a:lnTo>
                  <a:lnTo>
                    <a:pt x="11238624" y="4941119"/>
                  </a:lnTo>
                  <a:lnTo>
                    <a:pt x="11279255" y="4922031"/>
                  </a:lnTo>
                  <a:lnTo>
                    <a:pt x="11318086" y="4899955"/>
                  </a:lnTo>
                  <a:lnTo>
                    <a:pt x="11354970" y="4875040"/>
                  </a:lnTo>
                  <a:lnTo>
                    <a:pt x="11389758" y="4847433"/>
                  </a:lnTo>
                  <a:lnTo>
                    <a:pt x="11422300" y="4817284"/>
                  </a:lnTo>
                  <a:lnTo>
                    <a:pt x="11452449" y="4784742"/>
                  </a:lnTo>
                  <a:lnTo>
                    <a:pt x="11480056" y="4749954"/>
                  </a:lnTo>
                  <a:lnTo>
                    <a:pt x="11504971" y="4713070"/>
                  </a:lnTo>
                  <a:lnTo>
                    <a:pt x="11527047" y="4674239"/>
                  </a:lnTo>
                  <a:lnTo>
                    <a:pt x="11546135" y="4633608"/>
                  </a:lnTo>
                  <a:lnTo>
                    <a:pt x="11562086" y="4591328"/>
                  </a:lnTo>
                  <a:lnTo>
                    <a:pt x="11574750" y="4547546"/>
                  </a:lnTo>
                  <a:lnTo>
                    <a:pt x="11583981" y="4502411"/>
                  </a:lnTo>
                  <a:lnTo>
                    <a:pt x="11589628" y="4456072"/>
                  </a:lnTo>
                  <a:lnTo>
                    <a:pt x="11591544" y="4408678"/>
                  </a:lnTo>
                  <a:lnTo>
                    <a:pt x="11591544" y="577850"/>
                  </a:lnTo>
                  <a:lnTo>
                    <a:pt x="11589628" y="530455"/>
                  </a:lnTo>
                  <a:lnTo>
                    <a:pt x="11583981" y="484116"/>
                  </a:lnTo>
                  <a:lnTo>
                    <a:pt x="11574750" y="438981"/>
                  </a:lnTo>
                  <a:lnTo>
                    <a:pt x="11562086" y="395199"/>
                  </a:lnTo>
                  <a:lnTo>
                    <a:pt x="11546135" y="352919"/>
                  </a:lnTo>
                  <a:lnTo>
                    <a:pt x="11527047" y="312288"/>
                  </a:lnTo>
                  <a:lnTo>
                    <a:pt x="11504971" y="273457"/>
                  </a:lnTo>
                  <a:lnTo>
                    <a:pt x="11480056" y="236573"/>
                  </a:lnTo>
                  <a:lnTo>
                    <a:pt x="11452449" y="201785"/>
                  </a:lnTo>
                  <a:lnTo>
                    <a:pt x="11422300" y="169243"/>
                  </a:lnTo>
                  <a:lnTo>
                    <a:pt x="11389758" y="139094"/>
                  </a:lnTo>
                  <a:lnTo>
                    <a:pt x="11354970" y="111487"/>
                  </a:lnTo>
                  <a:lnTo>
                    <a:pt x="11318086" y="86572"/>
                  </a:lnTo>
                  <a:lnTo>
                    <a:pt x="11279255" y="64496"/>
                  </a:lnTo>
                  <a:lnTo>
                    <a:pt x="11238624" y="45408"/>
                  </a:lnTo>
                  <a:lnTo>
                    <a:pt x="11196344" y="29457"/>
                  </a:lnTo>
                  <a:lnTo>
                    <a:pt x="11152562" y="16793"/>
                  </a:lnTo>
                  <a:lnTo>
                    <a:pt x="11107427" y="7562"/>
                  </a:lnTo>
                  <a:lnTo>
                    <a:pt x="11061088" y="1915"/>
                  </a:lnTo>
                  <a:lnTo>
                    <a:pt x="11013694" y="0"/>
                  </a:lnTo>
                  <a:close/>
                </a:path>
              </a:pathLst>
            </a:custGeom>
            <a:solidFill>
              <a:srgbClr val="FFFFFF">
                <a:alpha val="7882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021074" y="1849373"/>
              <a:ext cx="4151629" cy="797560"/>
            </a:xfrm>
            <a:custGeom>
              <a:avLst/>
              <a:gdLst/>
              <a:ahLst/>
              <a:cxnLst/>
              <a:rect l="l" t="t" r="r" b="b"/>
              <a:pathLst>
                <a:path w="4151629" h="797560">
                  <a:moveTo>
                    <a:pt x="3752850" y="0"/>
                  </a:moveTo>
                  <a:lnTo>
                    <a:pt x="398525" y="0"/>
                  </a:lnTo>
                  <a:lnTo>
                    <a:pt x="352051" y="2681"/>
                  </a:lnTo>
                  <a:lnTo>
                    <a:pt x="307150" y="10525"/>
                  </a:lnTo>
                  <a:lnTo>
                    <a:pt x="264123" y="23234"/>
                  </a:lnTo>
                  <a:lnTo>
                    <a:pt x="223268" y="40508"/>
                  </a:lnTo>
                  <a:lnTo>
                    <a:pt x="184884" y="62047"/>
                  </a:lnTo>
                  <a:lnTo>
                    <a:pt x="149272" y="87554"/>
                  </a:lnTo>
                  <a:lnTo>
                    <a:pt x="116728" y="116728"/>
                  </a:lnTo>
                  <a:lnTo>
                    <a:pt x="87554" y="149272"/>
                  </a:lnTo>
                  <a:lnTo>
                    <a:pt x="62047" y="184884"/>
                  </a:lnTo>
                  <a:lnTo>
                    <a:pt x="40508" y="223268"/>
                  </a:lnTo>
                  <a:lnTo>
                    <a:pt x="23234" y="264123"/>
                  </a:lnTo>
                  <a:lnTo>
                    <a:pt x="10525" y="307150"/>
                  </a:lnTo>
                  <a:lnTo>
                    <a:pt x="2681" y="352051"/>
                  </a:lnTo>
                  <a:lnTo>
                    <a:pt x="0" y="398525"/>
                  </a:lnTo>
                  <a:lnTo>
                    <a:pt x="2681" y="445000"/>
                  </a:lnTo>
                  <a:lnTo>
                    <a:pt x="10525" y="489901"/>
                  </a:lnTo>
                  <a:lnTo>
                    <a:pt x="23234" y="532928"/>
                  </a:lnTo>
                  <a:lnTo>
                    <a:pt x="40508" y="573783"/>
                  </a:lnTo>
                  <a:lnTo>
                    <a:pt x="62047" y="612167"/>
                  </a:lnTo>
                  <a:lnTo>
                    <a:pt x="87554" y="647779"/>
                  </a:lnTo>
                  <a:lnTo>
                    <a:pt x="116728" y="680323"/>
                  </a:lnTo>
                  <a:lnTo>
                    <a:pt x="149272" y="709497"/>
                  </a:lnTo>
                  <a:lnTo>
                    <a:pt x="184884" y="735004"/>
                  </a:lnTo>
                  <a:lnTo>
                    <a:pt x="223268" y="756543"/>
                  </a:lnTo>
                  <a:lnTo>
                    <a:pt x="264123" y="773817"/>
                  </a:lnTo>
                  <a:lnTo>
                    <a:pt x="307150" y="786526"/>
                  </a:lnTo>
                  <a:lnTo>
                    <a:pt x="352051" y="794370"/>
                  </a:lnTo>
                  <a:lnTo>
                    <a:pt x="398525" y="797051"/>
                  </a:lnTo>
                  <a:lnTo>
                    <a:pt x="3752850" y="797051"/>
                  </a:lnTo>
                  <a:lnTo>
                    <a:pt x="3799324" y="794370"/>
                  </a:lnTo>
                  <a:lnTo>
                    <a:pt x="3844225" y="786526"/>
                  </a:lnTo>
                  <a:lnTo>
                    <a:pt x="3887252" y="773817"/>
                  </a:lnTo>
                  <a:lnTo>
                    <a:pt x="3928107" y="756543"/>
                  </a:lnTo>
                  <a:lnTo>
                    <a:pt x="3966491" y="735004"/>
                  </a:lnTo>
                  <a:lnTo>
                    <a:pt x="4002103" y="709497"/>
                  </a:lnTo>
                  <a:lnTo>
                    <a:pt x="4034647" y="680323"/>
                  </a:lnTo>
                  <a:lnTo>
                    <a:pt x="4063821" y="647779"/>
                  </a:lnTo>
                  <a:lnTo>
                    <a:pt x="4089328" y="612167"/>
                  </a:lnTo>
                  <a:lnTo>
                    <a:pt x="4110867" y="573783"/>
                  </a:lnTo>
                  <a:lnTo>
                    <a:pt x="4128141" y="532928"/>
                  </a:lnTo>
                  <a:lnTo>
                    <a:pt x="4140850" y="489901"/>
                  </a:lnTo>
                  <a:lnTo>
                    <a:pt x="4148694" y="445000"/>
                  </a:lnTo>
                  <a:lnTo>
                    <a:pt x="4151376" y="398525"/>
                  </a:lnTo>
                  <a:lnTo>
                    <a:pt x="4148694" y="352051"/>
                  </a:lnTo>
                  <a:lnTo>
                    <a:pt x="4140850" y="307150"/>
                  </a:lnTo>
                  <a:lnTo>
                    <a:pt x="4128141" y="264123"/>
                  </a:lnTo>
                  <a:lnTo>
                    <a:pt x="4110867" y="223268"/>
                  </a:lnTo>
                  <a:lnTo>
                    <a:pt x="4089328" y="184884"/>
                  </a:lnTo>
                  <a:lnTo>
                    <a:pt x="4063821" y="149272"/>
                  </a:lnTo>
                  <a:lnTo>
                    <a:pt x="4034647" y="116728"/>
                  </a:lnTo>
                  <a:lnTo>
                    <a:pt x="4002103" y="87554"/>
                  </a:lnTo>
                  <a:lnTo>
                    <a:pt x="3966491" y="62047"/>
                  </a:lnTo>
                  <a:lnTo>
                    <a:pt x="3928107" y="40508"/>
                  </a:lnTo>
                  <a:lnTo>
                    <a:pt x="3887252" y="23234"/>
                  </a:lnTo>
                  <a:lnTo>
                    <a:pt x="3844225" y="10525"/>
                  </a:lnTo>
                  <a:lnTo>
                    <a:pt x="3799324" y="2681"/>
                  </a:lnTo>
                  <a:lnTo>
                    <a:pt x="375285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021074" y="1849373"/>
              <a:ext cx="4151629" cy="797560"/>
            </a:xfrm>
            <a:custGeom>
              <a:avLst/>
              <a:gdLst/>
              <a:ahLst/>
              <a:cxnLst/>
              <a:rect l="l" t="t" r="r" b="b"/>
              <a:pathLst>
                <a:path w="4151629" h="797560">
                  <a:moveTo>
                    <a:pt x="0" y="398525"/>
                  </a:moveTo>
                  <a:lnTo>
                    <a:pt x="2681" y="352051"/>
                  </a:lnTo>
                  <a:lnTo>
                    <a:pt x="10525" y="307150"/>
                  </a:lnTo>
                  <a:lnTo>
                    <a:pt x="23234" y="264123"/>
                  </a:lnTo>
                  <a:lnTo>
                    <a:pt x="40508" y="223268"/>
                  </a:lnTo>
                  <a:lnTo>
                    <a:pt x="62047" y="184884"/>
                  </a:lnTo>
                  <a:lnTo>
                    <a:pt x="87554" y="149272"/>
                  </a:lnTo>
                  <a:lnTo>
                    <a:pt x="116728" y="116728"/>
                  </a:lnTo>
                  <a:lnTo>
                    <a:pt x="149272" y="87554"/>
                  </a:lnTo>
                  <a:lnTo>
                    <a:pt x="184884" y="62047"/>
                  </a:lnTo>
                  <a:lnTo>
                    <a:pt x="223268" y="40508"/>
                  </a:lnTo>
                  <a:lnTo>
                    <a:pt x="264123" y="23234"/>
                  </a:lnTo>
                  <a:lnTo>
                    <a:pt x="307150" y="10525"/>
                  </a:lnTo>
                  <a:lnTo>
                    <a:pt x="352051" y="2681"/>
                  </a:lnTo>
                  <a:lnTo>
                    <a:pt x="398525" y="0"/>
                  </a:lnTo>
                  <a:lnTo>
                    <a:pt x="3752850" y="0"/>
                  </a:lnTo>
                  <a:lnTo>
                    <a:pt x="3799324" y="2681"/>
                  </a:lnTo>
                  <a:lnTo>
                    <a:pt x="3844225" y="10525"/>
                  </a:lnTo>
                  <a:lnTo>
                    <a:pt x="3887252" y="23234"/>
                  </a:lnTo>
                  <a:lnTo>
                    <a:pt x="3928107" y="40508"/>
                  </a:lnTo>
                  <a:lnTo>
                    <a:pt x="3966491" y="62047"/>
                  </a:lnTo>
                  <a:lnTo>
                    <a:pt x="4002103" y="87554"/>
                  </a:lnTo>
                  <a:lnTo>
                    <a:pt x="4034647" y="116728"/>
                  </a:lnTo>
                  <a:lnTo>
                    <a:pt x="4063821" y="149272"/>
                  </a:lnTo>
                  <a:lnTo>
                    <a:pt x="4089328" y="184884"/>
                  </a:lnTo>
                  <a:lnTo>
                    <a:pt x="4110867" y="223268"/>
                  </a:lnTo>
                  <a:lnTo>
                    <a:pt x="4128141" y="264123"/>
                  </a:lnTo>
                  <a:lnTo>
                    <a:pt x="4140850" y="307150"/>
                  </a:lnTo>
                  <a:lnTo>
                    <a:pt x="4148694" y="352051"/>
                  </a:lnTo>
                  <a:lnTo>
                    <a:pt x="4151376" y="398525"/>
                  </a:lnTo>
                  <a:lnTo>
                    <a:pt x="4148694" y="445000"/>
                  </a:lnTo>
                  <a:lnTo>
                    <a:pt x="4140850" y="489901"/>
                  </a:lnTo>
                  <a:lnTo>
                    <a:pt x="4128141" y="532928"/>
                  </a:lnTo>
                  <a:lnTo>
                    <a:pt x="4110867" y="573783"/>
                  </a:lnTo>
                  <a:lnTo>
                    <a:pt x="4089328" y="612167"/>
                  </a:lnTo>
                  <a:lnTo>
                    <a:pt x="4063821" y="647779"/>
                  </a:lnTo>
                  <a:lnTo>
                    <a:pt x="4034647" y="680323"/>
                  </a:lnTo>
                  <a:lnTo>
                    <a:pt x="4002103" y="709497"/>
                  </a:lnTo>
                  <a:lnTo>
                    <a:pt x="3966491" y="735004"/>
                  </a:lnTo>
                  <a:lnTo>
                    <a:pt x="3928107" y="756543"/>
                  </a:lnTo>
                  <a:lnTo>
                    <a:pt x="3887252" y="773817"/>
                  </a:lnTo>
                  <a:lnTo>
                    <a:pt x="3844225" y="786526"/>
                  </a:lnTo>
                  <a:lnTo>
                    <a:pt x="3799324" y="794370"/>
                  </a:lnTo>
                  <a:lnTo>
                    <a:pt x="3752850" y="797051"/>
                  </a:lnTo>
                  <a:lnTo>
                    <a:pt x="398525" y="797051"/>
                  </a:lnTo>
                  <a:lnTo>
                    <a:pt x="352051" y="794370"/>
                  </a:lnTo>
                  <a:lnTo>
                    <a:pt x="307150" y="786526"/>
                  </a:lnTo>
                  <a:lnTo>
                    <a:pt x="264123" y="773817"/>
                  </a:lnTo>
                  <a:lnTo>
                    <a:pt x="223268" y="756543"/>
                  </a:lnTo>
                  <a:lnTo>
                    <a:pt x="184884" y="735004"/>
                  </a:lnTo>
                  <a:lnTo>
                    <a:pt x="149272" y="709497"/>
                  </a:lnTo>
                  <a:lnTo>
                    <a:pt x="116728" y="680323"/>
                  </a:lnTo>
                  <a:lnTo>
                    <a:pt x="87554" y="647779"/>
                  </a:lnTo>
                  <a:lnTo>
                    <a:pt x="62047" y="612167"/>
                  </a:lnTo>
                  <a:lnTo>
                    <a:pt x="40508" y="573783"/>
                  </a:lnTo>
                  <a:lnTo>
                    <a:pt x="23234" y="532928"/>
                  </a:lnTo>
                  <a:lnTo>
                    <a:pt x="10525" y="489901"/>
                  </a:lnTo>
                  <a:lnTo>
                    <a:pt x="2681" y="445000"/>
                  </a:lnTo>
                  <a:lnTo>
                    <a:pt x="0" y="398525"/>
                  </a:lnTo>
                  <a:close/>
                </a:path>
              </a:pathLst>
            </a:custGeom>
            <a:ln w="38100">
              <a:solidFill>
                <a:srgbClr val="FF006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7007" y="2097011"/>
              <a:ext cx="2169414" cy="40768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389" y="2105533"/>
              <a:ext cx="2122678" cy="361696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787145" y="2788158"/>
              <a:ext cx="10922635" cy="3915410"/>
            </a:xfrm>
            <a:custGeom>
              <a:avLst/>
              <a:gdLst/>
              <a:ahLst/>
              <a:cxnLst/>
              <a:rect l="l" t="t" r="r" b="b"/>
              <a:pathLst>
                <a:path w="10922635" h="3915409">
                  <a:moveTo>
                    <a:pt x="10269982" y="0"/>
                  </a:moveTo>
                  <a:lnTo>
                    <a:pt x="652526" y="0"/>
                  </a:lnTo>
                  <a:lnTo>
                    <a:pt x="603827" y="1789"/>
                  </a:lnTo>
                  <a:lnTo>
                    <a:pt x="556101" y="7074"/>
                  </a:lnTo>
                  <a:lnTo>
                    <a:pt x="509473" y="15727"/>
                  </a:lnTo>
                  <a:lnTo>
                    <a:pt x="464069" y="27623"/>
                  </a:lnTo>
                  <a:lnTo>
                    <a:pt x="420016" y="42636"/>
                  </a:lnTo>
                  <a:lnTo>
                    <a:pt x="377439" y="60639"/>
                  </a:lnTo>
                  <a:lnTo>
                    <a:pt x="336465" y="81507"/>
                  </a:lnTo>
                  <a:lnTo>
                    <a:pt x="297220" y="105114"/>
                  </a:lnTo>
                  <a:lnTo>
                    <a:pt x="259831" y="131333"/>
                  </a:lnTo>
                  <a:lnTo>
                    <a:pt x="224423" y="160038"/>
                  </a:lnTo>
                  <a:lnTo>
                    <a:pt x="191122" y="191103"/>
                  </a:lnTo>
                  <a:lnTo>
                    <a:pt x="160055" y="224402"/>
                  </a:lnTo>
                  <a:lnTo>
                    <a:pt x="131348" y="259809"/>
                  </a:lnTo>
                  <a:lnTo>
                    <a:pt x="105127" y="297198"/>
                  </a:lnTo>
                  <a:lnTo>
                    <a:pt x="81518" y="336443"/>
                  </a:lnTo>
                  <a:lnTo>
                    <a:pt x="60648" y="377417"/>
                  </a:lnTo>
                  <a:lnTo>
                    <a:pt x="42642" y="419995"/>
                  </a:lnTo>
                  <a:lnTo>
                    <a:pt x="27627" y="464051"/>
                  </a:lnTo>
                  <a:lnTo>
                    <a:pt x="15729" y="509457"/>
                  </a:lnTo>
                  <a:lnTo>
                    <a:pt x="7075" y="556090"/>
                  </a:lnTo>
                  <a:lnTo>
                    <a:pt x="1789" y="603821"/>
                  </a:lnTo>
                  <a:lnTo>
                    <a:pt x="0" y="652526"/>
                  </a:lnTo>
                  <a:lnTo>
                    <a:pt x="0" y="3262617"/>
                  </a:lnTo>
                  <a:lnTo>
                    <a:pt x="1789" y="3311317"/>
                  </a:lnTo>
                  <a:lnTo>
                    <a:pt x="7075" y="3359044"/>
                  </a:lnTo>
                  <a:lnTo>
                    <a:pt x="15729" y="3405674"/>
                  </a:lnTo>
                  <a:lnTo>
                    <a:pt x="27627" y="3451079"/>
                  </a:lnTo>
                  <a:lnTo>
                    <a:pt x="42642" y="3495133"/>
                  </a:lnTo>
                  <a:lnTo>
                    <a:pt x="60648" y="3537711"/>
                  </a:lnTo>
                  <a:lnTo>
                    <a:pt x="81518" y="3578686"/>
                  </a:lnTo>
                  <a:lnTo>
                    <a:pt x="105127" y="3617931"/>
                  </a:lnTo>
                  <a:lnTo>
                    <a:pt x="131348" y="3655322"/>
                  </a:lnTo>
                  <a:lnTo>
                    <a:pt x="160055" y="3690730"/>
                  </a:lnTo>
                  <a:lnTo>
                    <a:pt x="191122" y="3724032"/>
                  </a:lnTo>
                  <a:lnTo>
                    <a:pt x="224423" y="3755099"/>
                  </a:lnTo>
                  <a:lnTo>
                    <a:pt x="259831" y="3783806"/>
                  </a:lnTo>
                  <a:lnTo>
                    <a:pt x="297220" y="3810028"/>
                  </a:lnTo>
                  <a:lnTo>
                    <a:pt x="336465" y="3833637"/>
                  </a:lnTo>
                  <a:lnTo>
                    <a:pt x="377439" y="3854507"/>
                  </a:lnTo>
                  <a:lnTo>
                    <a:pt x="420016" y="3872513"/>
                  </a:lnTo>
                  <a:lnTo>
                    <a:pt x="464069" y="3887528"/>
                  </a:lnTo>
                  <a:lnTo>
                    <a:pt x="509473" y="3899426"/>
                  </a:lnTo>
                  <a:lnTo>
                    <a:pt x="556101" y="3908080"/>
                  </a:lnTo>
                  <a:lnTo>
                    <a:pt x="603827" y="3913366"/>
                  </a:lnTo>
                  <a:lnTo>
                    <a:pt x="652526" y="3915155"/>
                  </a:lnTo>
                  <a:lnTo>
                    <a:pt x="10269982" y="3915155"/>
                  </a:lnTo>
                  <a:lnTo>
                    <a:pt x="10318686" y="3913366"/>
                  </a:lnTo>
                  <a:lnTo>
                    <a:pt x="10366417" y="3908080"/>
                  </a:lnTo>
                  <a:lnTo>
                    <a:pt x="10413050" y="3899426"/>
                  </a:lnTo>
                  <a:lnTo>
                    <a:pt x="10458456" y="3887528"/>
                  </a:lnTo>
                  <a:lnTo>
                    <a:pt x="10502512" y="3872513"/>
                  </a:lnTo>
                  <a:lnTo>
                    <a:pt x="10545090" y="3854507"/>
                  </a:lnTo>
                  <a:lnTo>
                    <a:pt x="10586064" y="3833637"/>
                  </a:lnTo>
                  <a:lnTo>
                    <a:pt x="10625309" y="3810028"/>
                  </a:lnTo>
                  <a:lnTo>
                    <a:pt x="10662698" y="3783806"/>
                  </a:lnTo>
                  <a:lnTo>
                    <a:pt x="10698105" y="3755099"/>
                  </a:lnTo>
                  <a:lnTo>
                    <a:pt x="10731404" y="3724032"/>
                  </a:lnTo>
                  <a:lnTo>
                    <a:pt x="10762469" y="3690730"/>
                  </a:lnTo>
                  <a:lnTo>
                    <a:pt x="10791174" y="3655322"/>
                  </a:lnTo>
                  <a:lnTo>
                    <a:pt x="10817393" y="3617931"/>
                  </a:lnTo>
                  <a:lnTo>
                    <a:pt x="10841000" y="3578686"/>
                  </a:lnTo>
                  <a:lnTo>
                    <a:pt x="10861868" y="3537711"/>
                  </a:lnTo>
                  <a:lnTo>
                    <a:pt x="10879871" y="3495133"/>
                  </a:lnTo>
                  <a:lnTo>
                    <a:pt x="10894884" y="3451079"/>
                  </a:lnTo>
                  <a:lnTo>
                    <a:pt x="10906780" y="3405674"/>
                  </a:lnTo>
                  <a:lnTo>
                    <a:pt x="10915433" y="3359044"/>
                  </a:lnTo>
                  <a:lnTo>
                    <a:pt x="10920718" y="3311317"/>
                  </a:lnTo>
                  <a:lnTo>
                    <a:pt x="10922508" y="3262617"/>
                  </a:lnTo>
                  <a:lnTo>
                    <a:pt x="10922508" y="652526"/>
                  </a:lnTo>
                  <a:lnTo>
                    <a:pt x="10920718" y="603821"/>
                  </a:lnTo>
                  <a:lnTo>
                    <a:pt x="10915433" y="556090"/>
                  </a:lnTo>
                  <a:lnTo>
                    <a:pt x="10906780" y="509457"/>
                  </a:lnTo>
                  <a:lnTo>
                    <a:pt x="10894884" y="464051"/>
                  </a:lnTo>
                  <a:lnTo>
                    <a:pt x="10879871" y="419995"/>
                  </a:lnTo>
                  <a:lnTo>
                    <a:pt x="10861868" y="377417"/>
                  </a:lnTo>
                  <a:lnTo>
                    <a:pt x="10841000" y="336443"/>
                  </a:lnTo>
                  <a:lnTo>
                    <a:pt x="10817393" y="297198"/>
                  </a:lnTo>
                  <a:lnTo>
                    <a:pt x="10791174" y="259809"/>
                  </a:lnTo>
                  <a:lnTo>
                    <a:pt x="10762469" y="224402"/>
                  </a:lnTo>
                  <a:lnTo>
                    <a:pt x="10731404" y="191103"/>
                  </a:lnTo>
                  <a:lnTo>
                    <a:pt x="10698105" y="160038"/>
                  </a:lnTo>
                  <a:lnTo>
                    <a:pt x="10662698" y="131333"/>
                  </a:lnTo>
                  <a:lnTo>
                    <a:pt x="10625309" y="105114"/>
                  </a:lnTo>
                  <a:lnTo>
                    <a:pt x="10586064" y="81507"/>
                  </a:lnTo>
                  <a:lnTo>
                    <a:pt x="10545090" y="60639"/>
                  </a:lnTo>
                  <a:lnTo>
                    <a:pt x="10502512" y="42636"/>
                  </a:lnTo>
                  <a:lnTo>
                    <a:pt x="10458456" y="27623"/>
                  </a:lnTo>
                  <a:lnTo>
                    <a:pt x="10413050" y="15727"/>
                  </a:lnTo>
                  <a:lnTo>
                    <a:pt x="10366417" y="7074"/>
                  </a:lnTo>
                  <a:lnTo>
                    <a:pt x="10318686" y="1789"/>
                  </a:lnTo>
                  <a:lnTo>
                    <a:pt x="1026998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87145" y="2788158"/>
              <a:ext cx="10922635" cy="3915410"/>
            </a:xfrm>
            <a:custGeom>
              <a:avLst/>
              <a:gdLst/>
              <a:ahLst/>
              <a:cxnLst/>
              <a:rect l="l" t="t" r="r" b="b"/>
              <a:pathLst>
                <a:path w="10922635" h="3915409">
                  <a:moveTo>
                    <a:pt x="0" y="652526"/>
                  </a:moveTo>
                  <a:lnTo>
                    <a:pt x="1789" y="603821"/>
                  </a:lnTo>
                  <a:lnTo>
                    <a:pt x="7075" y="556090"/>
                  </a:lnTo>
                  <a:lnTo>
                    <a:pt x="15729" y="509457"/>
                  </a:lnTo>
                  <a:lnTo>
                    <a:pt x="27627" y="464051"/>
                  </a:lnTo>
                  <a:lnTo>
                    <a:pt x="42642" y="419995"/>
                  </a:lnTo>
                  <a:lnTo>
                    <a:pt x="60648" y="377417"/>
                  </a:lnTo>
                  <a:lnTo>
                    <a:pt x="81518" y="336443"/>
                  </a:lnTo>
                  <a:lnTo>
                    <a:pt x="105127" y="297198"/>
                  </a:lnTo>
                  <a:lnTo>
                    <a:pt x="131348" y="259809"/>
                  </a:lnTo>
                  <a:lnTo>
                    <a:pt x="160055" y="224402"/>
                  </a:lnTo>
                  <a:lnTo>
                    <a:pt x="191122" y="191103"/>
                  </a:lnTo>
                  <a:lnTo>
                    <a:pt x="224423" y="160038"/>
                  </a:lnTo>
                  <a:lnTo>
                    <a:pt x="259831" y="131333"/>
                  </a:lnTo>
                  <a:lnTo>
                    <a:pt x="297220" y="105114"/>
                  </a:lnTo>
                  <a:lnTo>
                    <a:pt x="336465" y="81507"/>
                  </a:lnTo>
                  <a:lnTo>
                    <a:pt x="377439" y="60639"/>
                  </a:lnTo>
                  <a:lnTo>
                    <a:pt x="420016" y="42636"/>
                  </a:lnTo>
                  <a:lnTo>
                    <a:pt x="464069" y="27623"/>
                  </a:lnTo>
                  <a:lnTo>
                    <a:pt x="509473" y="15727"/>
                  </a:lnTo>
                  <a:lnTo>
                    <a:pt x="556101" y="7074"/>
                  </a:lnTo>
                  <a:lnTo>
                    <a:pt x="603827" y="1789"/>
                  </a:lnTo>
                  <a:lnTo>
                    <a:pt x="652526" y="0"/>
                  </a:lnTo>
                  <a:lnTo>
                    <a:pt x="10269982" y="0"/>
                  </a:lnTo>
                  <a:lnTo>
                    <a:pt x="10318686" y="1789"/>
                  </a:lnTo>
                  <a:lnTo>
                    <a:pt x="10366417" y="7074"/>
                  </a:lnTo>
                  <a:lnTo>
                    <a:pt x="10413050" y="15727"/>
                  </a:lnTo>
                  <a:lnTo>
                    <a:pt x="10458456" y="27623"/>
                  </a:lnTo>
                  <a:lnTo>
                    <a:pt x="10502512" y="42636"/>
                  </a:lnTo>
                  <a:lnTo>
                    <a:pt x="10545090" y="60639"/>
                  </a:lnTo>
                  <a:lnTo>
                    <a:pt x="10586064" y="81507"/>
                  </a:lnTo>
                  <a:lnTo>
                    <a:pt x="10625309" y="105114"/>
                  </a:lnTo>
                  <a:lnTo>
                    <a:pt x="10662698" y="131333"/>
                  </a:lnTo>
                  <a:lnTo>
                    <a:pt x="10698105" y="160038"/>
                  </a:lnTo>
                  <a:lnTo>
                    <a:pt x="10731404" y="191103"/>
                  </a:lnTo>
                  <a:lnTo>
                    <a:pt x="10762469" y="224402"/>
                  </a:lnTo>
                  <a:lnTo>
                    <a:pt x="10791174" y="259809"/>
                  </a:lnTo>
                  <a:lnTo>
                    <a:pt x="10817393" y="297198"/>
                  </a:lnTo>
                  <a:lnTo>
                    <a:pt x="10841000" y="336443"/>
                  </a:lnTo>
                  <a:lnTo>
                    <a:pt x="10861868" y="377417"/>
                  </a:lnTo>
                  <a:lnTo>
                    <a:pt x="10879871" y="419995"/>
                  </a:lnTo>
                  <a:lnTo>
                    <a:pt x="10894884" y="464051"/>
                  </a:lnTo>
                  <a:lnTo>
                    <a:pt x="10906780" y="509457"/>
                  </a:lnTo>
                  <a:lnTo>
                    <a:pt x="10915433" y="556090"/>
                  </a:lnTo>
                  <a:lnTo>
                    <a:pt x="10920718" y="603821"/>
                  </a:lnTo>
                  <a:lnTo>
                    <a:pt x="10922508" y="652526"/>
                  </a:lnTo>
                  <a:lnTo>
                    <a:pt x="10922508" y="3262617"/>
                  </a:lnTo>
                  <a:lnTo>
                    <a:pt x="10920718" y="3311317"/>
                  </a:lnTo>
                  <a:lnTo>
                    <a:pt x="10915433" y="3359044"/>
                  </a:lnTo>
                  <a:lnTo>
                    <a:pt x="10906780" y="3405674"/>
                  </a:lnTo>
                  <a:lnTo>
                    <a:pt x="10894884" y="3451079"/>
                  </a:lnTo>
                  <a:lnTo>
                    <a:pt x="10879871" y="3495133"/>
                  </a:lnTo>
                  <a:lnTo>
                    <a:pt x="10861868" y="3537711"/>
                  </a:lnTo>
                  <a:lnTo>
                    <a:pt x="10841000" y="3578686"/>
                  </a:lnTo>
                  <a:lnTo>
                    <a:pt x="10817393" y="3617931"/>
                  </a:lnTo>
                  <a:lnTo>
                    <a:pt x="10791174" y="3655322"/>
                  </a:lnTo>
                  <a:lnTo>
                    <a:pt x="10762469" y="3690730"/>
                  </a:lnTo>
                  <a:lnTo>
                    <a:pt x="10731404" y="3724032"/>
                  </a:lnTo>
                  <a:lnTo>
                    <a:pt x="10698105" y="3755099"/>
                  </a:lnTo>
                  <a:lnTo>
                    <a:pt x="10662698" y="3783806"/>
                  </a:lnTo>
                  <a:lnTo>
                    <a:pt x="10625309" y="3810028"/>
                  </a:lnTo>
                  <a:lnTo>
                    <a:pt x="10586064" y="3833637"/>
                  </a:lnTo>
                  <a:lnTo>
                    <a:pt x="10545090" y="3854507"/>
                  </a:lnTo>
                  <a:lnTo>
                    <a:pt x="10502512" y="3872513"/>
                  </a:lnTo>
                  <a:lnTo>
                    <a:pt x="10458456" y="3887528"/>
                  </a:lnTo>
                  <a:lnTo>
                    <a:pt x="10413050" y="3899426"/>
                  </a:lnTo>
                  <a:lnTo>
                    <a:pt x="10366417" y="3908080"/>
                  </a:lnTo>
                  <a:lnTo>
                    <a:pt x="10318686" y="3913366"/>
                  </a:lnTo>
                  <a:lnTo>
                    <a:pt x="10269982" y="3915155"/>
                  </a:lnTo>
                  <a:lnTo>
                    <a:pt x="652526" y="3915155"/>
                  </a:lnTo>
                  <a:lnTo>
                    <a:pt x="603827" y="3913366"/>
                  </a:lnTo>
                  <a:lnTo>
                    <a:pt x="556101" y="3908080"/>
                  </a:lnTo>
                  <a:lnTo>
                    <a:pt x="509473" y="3899426"/>
                  </a:lnTo>
                  <a:lnTo>
                    <a:pt x="464069" y="3887528"/>
                  </a:lnTo>
                  <a:lnTo>
                    <a:pt x="420016" y="3872513"/>
                  </a:lnTo>
                  <a:lnTo>
                    <a:pt x="377439" y="3854507"/>
                  </a:lnTo>
                  <a:lnTo>
                    <a:pt x="336465" y="3833637"/>
                  </a:lnTo>
                  <a:lnTo>
                    <a:pt x="297220" y="3810028"/>
                  </a:lnTo>
                  <a:lnTo>
                    <a:pt x="259831" y="3783806"/>
                  </a:lnTo>
                  <a:lnTo>
                    <a:pt x="224423" y="3755099"/>
                  </a:lnTo>
                  <a:lnTo>
                    <a:pt x="191122" y="3724032"/>
                  </a:lnTo>
                  <a:lnTo>
                    <a:pt x="160055" y="3690730"/>
                  </a:lnTo>
                  <a:lnTo>
                    <a:pt x="131348" y="3655322"/>
                  </a:lnTo>
                  <a:lnTo>
                    <a:pt x="105127" y="3617931"/>
                  </a:lnTo>
                  <a:lnTo>
                    <a:pt x="81518" y="3578686"/>
                  </a:lnTo>
                  <a:lnTo>
                    <a:pt x="60648" y="3537711"/>
                  </a:lnTo>
                  <a:lnTo>
                    <a:pt x="42642" y="3495133"/>
                  </a:lnTo>
                  <a:lnTo>
                    <a:pt x="27627" y="3451079"/>
                  </a:lnTo>
                  <a:lnTo>
                    <a:pt x="15729" y="3405674"/>
                  </a:lnTo>
                  <a:lnTo>
                    <a:pt x="7075" y="3359044"/>
                  </a:lnTo>
                  <a:lnTo>
                    <a:pt x="1789" y="3311317"/>
                  </a:lnTo>
                  <a:lnTo>
                    <a:pt x="0" y="3262617"/>
                  </a:lnTo>
                  <a:lnTo>
                    <a:pt x="0" y="652526"/>
                  </a:lnTo>
                  <a:close/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055928" y="2991992"/>
            <a:ext cx="10385425" cy="34397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Arial"/>
                <a:cs typeface="Arial"/>
              </a:rPr>
              <a:t>Những</a:t>
            </a:r>
            <a:r>
              <a:rPr dirty="0" sz="2800" spc="190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chi</a:t>
            </a:r>
            <a:r>
              <a:rPr dirty="0" sz="2800" spc="180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tiết</a:t>
            </a:r>
            <a:r>
              <a:rPr dirty="0" sz="2800" spc="185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cho</a:t>
            </a:r>
            <a:r>
              <a:rPr dirty="0" sz="2800" spc="180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thấy</a:t>
            </a:r>
            <a:r>
              <a:rPr dirty="0" sz="2800" spc="165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món</a:t>
            </a:r>
            <a:r>
              <a:rPr dirty="0" sz="2800" spc="190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chè</a:t>
            </a:r>
            <a:r>
              <a:rPr dirty="0" sz="2800" spc="190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lam</a:t>
            </a:r>
            <a:r>
              <a:rPr dirty="0" sz="2800" spc="185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được</a:t>
            </a:r>
            <a:r>
              <a:rPr dirty="0" sz="2800" spc="190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bà</a:t>
            </a:r>
            <a:r>
              <a:rPr dirty="0" sz="2800" spc="185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làm</a:t>
            </a:r>
            <a:r>
              <a:rPr dirty="0" sz="2800" spc="195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rất</a:t>
            </a:r>
            <a:r>
              <a:rPr dirty="0" sz="2800" spc="190" b="1">
                <a:latin typeface="Arial"/>
                <a:cs typeface="Arial"/>
              </a:rPr>
              <a:t> </a:t>
            </a:r>
            <a:r>
              <a:rPr dirty="0" sz="2800" spc="-20" b="1">
                <a:latin typeface="Arial"/>
                <a:cs typeface="Arial"/>
              </a:rPr>
              <a:t>công </a:t>
            </a:r>
            <a:r>
              <a:rPr dirty="0" sz="2800" b="1">
                <a:latin typeface="Arial"/>
                <a:cs typeface="Arial"/>
              </a:rPr>
              <a:t>phu:</a:t>
            </a:r>
            <a:r>
              <a:rPr dirty="0" sz="2800" spc="90" b="1"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Chọn</a:t>
            </a:r>
            <a:r>
              <a:rPr dirty="0" sz="2800" spc="7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thóc</a:t>
            </a:r>
            <a:r>
              <a:rPr dirty="0" sz="2800" spc="9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nếp</a:t>
            </a:r>
            <a:r>
              <a:rPr dirty="0" sz="2800" spc="7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cái</a:t>
            </a:r>
            <a:r>
              <a:rPr dirty="0" sz="2800" spc="9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hoa</a:t>
            </a:r>
            <a:r>
              <a:rPr dirty="0" sz="2800" spc="8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vàng</a:t>
            </a:r>
            <a:r>
              <a:rPr dirty="0" sz="2800" spc="8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hoặc</a:t>
            </a:r>
            <a:r>
              <a:rPr dirty="0" sz="2800" spc="10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nếp</a:t>
            </a:r>
            <a:r>
              <a:rPr dirty="0" sz="2800" spc="8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nhung</a:t>
            </a:r>
            <a:r>
              <a:rPr dirty="0" sz="2800" spc="8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đem</a:t>
            </a:r>
            <a:r>
              <a:rPr dirty="0" sz="2800" spc="7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20" b="1" i="1">
                <a:solidFill>
                  <a:srgbClr val="FF0000"/>
                </a:solidFill>
                <a:latin typeface="Arial"/>
                <a:cs typeface="Arial"/>
              </a:rPr>
              <a:t>rang</a:t>
            </a:r>
            <a:r>
              <a:rPr dirty="0" sz="2800" spc="-2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với</a:t>
            </a:r>
            <a:r>
              <a:rPr dirty="0" sz="2800" spc="33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cát</a:t>
            </a:r>
            <a:r>
              <a:rPr dirty="0" sz="2800" spc="34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cho</a:t>
            </a:r>
            <a:r>
              <a:rPr dirty="0" sz="2800" spc="34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đến</a:t>
            </a:r>
            <a:r>
              <a:rPr dirty="0" sz="2800" spc="33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khi</a:t>
            </a:r>
            <a:r>
              <a:rPr dirty="0" sz="2800" spc="34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nổ</a:t>
            </a:r>
            <a:r>
              <a:rPr dirty="0" sz="2800" spc="34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bỏng</a:t>
            </a:r>
            <a:r>
              <a:rPr dirty="0" sz="2800" spc="33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xoè</a:t>
            </a:r>
            <a:r>
              <a:rPr dirty="0" sz="2800" spc="34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hoa</a:t>
            </a:r>
            <a:r>
              <a:rPr dirty="0" sz="2800" spc="34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rồi</a:t>
            </a:r>
            <a:r>
              <a:rPr dirty="0" sz="2800" spc="33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sảy</a:t>
            </a:r>
            <a:r>
              <a:rPr dirty="0" sz="2800" spc="34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lại;</a:t>
            </a:r>
            <a:r>
              <a:rPr dirty="0" sz="2800" spc="32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bỏng</a:t>
            </a:r>
            <a:r>
              <a:rPr dirty="0" sz="2800" spc="34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25" b="1" i="1">
                <a:solidFill>
                  <a:srgbClr val="FF0000"/>
                </a:solidFill>
                <a:latin typeface="Arial"/>
                <a:cs typeface="Arial"/>
              </a:rPr>
              <a:t>nếp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xay</a:t>
            </a:r>
            <a:r>
              <a:rPr dirty="0" sz="2800" spc="-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mịn,</a:t>
            </a:r>
            <a:r>
              <a:rPr dirty="0" sz="2800" spc="-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mật</a:t>
            </a:r>
            <a:r>
              <a:rPr dirty="0" sz="2800" spc="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mía với</a:t>
            </a:r>
            <a:r>
              <a:rPr dirty="0" sz="2800" spc="-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mạch</a:t>
            </a:r>
            <a:r>
              <a:rPr dirty="0" sz="2800" spc="-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nha</a:t>
            </a:r>
            <a:r>
              <a:rPr dirty="0" sz="2800" spc="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trộn</a:t>
            </a:r>
            <a:r>
              <a:rPr dirty="0" sz="2800" spc="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nước</a:t>
            </a:r>
            <a:r>
              <a:rPr dirty="0" sz="2800" spc="1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nấu</a:t>
            </a:r>
            <a:r>
              <a:rPr dirty="0" sz="2800" spc="-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trên</a:t>
            </a:r>
            <a:r>
              <a:rPr dirty="0" sz="2800" spc="-2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lửa</a:t>
            </a:r>
            <a:r>
              <a:rPr dirty="0" sz="2800" spc="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liu</a:t>
            </a:r>
            <a:r>
              <a:rPr dirty="0" sz="2800" spc="-1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25" b="1" i="1">
                <a:solidFill>
                  <a:srgbClr val="FF0000"/>
                </a:solidFill>
                <a:latin typeface="Arial"/>
                <a:cs typeface="Arial"/>
              </a:rPr>
              <a:t>riu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đến</a:t>
            </a:r>
            <a:r>
              <a:rPr dirty="0" sz="2800" spc="26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khi</a:t>
            </a:r>
            <a:r>
              <a:rPr dirty="0" sz="2800" spc="29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sánh</a:t>
            </a:r>
            <a:r>
              <a:rPr dirty="0" sz="2800" spc="28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lại,</a:t>
            </a:r>
            <a:r>
              <a:rPr dirty="0" sz="2800" spc="28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trộn</a:t>
            </a:r>
            <a:r>
              <a:rPr dirty="0" sz="2800" spc="28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đều</a:t>
            </a:r>
            <a:r>
              <a:rPr dirty="0" sz="2800" spc="27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với</a:t>
            </a:r>
            <a:r>
              <a:rPr dirty="0" sz="2800" spc="27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gừng</a:t>
            </a:r>
            <a:r>
              <a:rPr dirty="0" sz="2800" spc="28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nướng</a:t>
            </a:r>
            <a:r>
              <a:rPr dirty="0" sz="2800" spc="28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chín</a:t>
            </a:r>
            <a:r>
              <a:rPr dirty="0" sz="2800" spc="27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thái</a:t>
            </a:r>
            <a:r>
              <a:rPr dirty="0" sz="2800" spc="28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10" b="1" i="1">
                <a:solidFill>
                  <a:srgbClr val="FF0000"/>
                </a:solidFill>
                <a:latin typeface="Arial"/>
                <a:cs typeface="Arial"/>
              </a:rPr>
              <a:t>mỏng,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thảo</a:t>
            </a:r>
            <a:r>
              <a:rPr dirty="0" sz="2800" spc="8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quả</a:t>
            </a:r>
            <a:r>
              <a:rPr dirty="0" sz="2800" spc="10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tán</a:t>
            </a:r>
            <a:r>
              <a:rPr dirty="0" sz="2800" spc="7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nhỏ</a:t>
            </a:r>
            <a:r>
              <a:rPr dirty="0" sz="2800" spc="8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cùng</a:t>
            </a:r>
            <a:r>
              <a:rPr dirty="0" sz="2800" spc="7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với</a:t>
            </a:r>
            <a:r>
              <a:rPr dirty="0" sz="2800" spc="9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lạc</a:t>
            </a:r>
            <a:r>
              <a:rPr dirty="0" sz="2800" spc="8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rang</a:t>
            </a:r>
            <a:r>
              <a:rPr dirty="0" sz="2800" spc="9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giã</a:t>
            </a:r>
            <a:r>
              <a:rPr dirty="0" sz="2800" spc="8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dối;</a:t>
            </a:r>
            <a:r>
              <a:rPr dirty="0" sz="2800" spc="7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nhào</a:t>
            </a:r>
            <a:r>
              <a:rPr dirty="0" sz="2800" spc="8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kĩ</a:t>
            </a:r>
            <a:r>
              <a:rPr dirty="0" sz="2800" spc="8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chè</a:t>
            </a:r>
            <a:r>
              <a:rPr dirty="0" sz="2800" spc="9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20" b="1" i="1">
                <a:solidFill>
                  <a:srgbClr val="FF0000"/>
                </a:solidFill>
                <a:latin typeface="Arial"/>
                <a:cs typeface="Arial"/>
              </a:rPr>
              <a:t>lam,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chia</a:t>
            </a:r>
            <a:r>
              <a:rPr dirty="0" sz="2800" spc="65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ra</a:t>
            </a:r>
            <a:r>
              <a:rPr dirty="0" sz="2800" spc="65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từng</a:t>
            </a:r>
            <a:r>
              <a:rPr dirty="0" sz="2800" spc="64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phên</a:t>
            </a:r>
            <a:r>
              <a:rPr dirty="0" sz="2800" spc="65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bánh,</a:t>
            </a:r>
            <a:r>
              <a:rPr dirty="0" sz="2800" spc="65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lăn</a:t>
            </a:r>
            <a:r>
              <a:rPr dirty="0" sz="2800" spc="65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cho</a:t>
            </a:r>
            <a:r>
              <a:rPr dirty="0" sz="2800" spc="65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nền</a:t>
            </a:r>
            <a:r>
              <a:rPr dirty="0" sz="2800" spc="64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và</a:t>
            </a:r>
            <a:r>
              <a:rPr dirty="0" sz="2800" spc="65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phẳng,</a:t>
            </a:r>
            <a:r>
              <a:rPr dirty="0" sz="2800" spc="65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phủ</a:t>
            </a:r>
            <a:r>
              <a:rPr dirty="0" sz="2800" spc="64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25" b="1" i="1">
                <a:solidFill>
                  <a:srgbClr val="FF0000"/>
                </a:solidFill>
                <a:latin typeface="Arial"/>
                <a:cs typeface="Arial"/>
              </a:rPr>
              <a:t>bên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ngoài</a:t>
            </a:r>
            <a:r>
              <a:rPr dirty="0" sz="2800" spc="-4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một</a:t>
            </a:r>
            <a:r>
              <a:rPr dirty="0" sz="2800" spc="-5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lớp</a:t>
            </a:r>
            <a:r>
              <a:rPr dirty="0" sz="2800" spc="-6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bột</a:t>
            </a:r>
            <a:r>
              <a:rPr dirty="0" sz="2800" spc="-4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mỏng</a:t>
            </a:r>
            <a:r>
              <a:rPr dirty="0" sz="2800" spc="-4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để</a:t>
            </a:r>
            <a:r>
              <a:rPr dirty="0" sz="2800" spc="-4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chè</a:t>
            </a:r>
            <a:r>
              <a:rPr dirty="0" sz="2800" spc="-4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 i="1">
                <a:solidFill>
                  <a:srgbClr val="FF0000"/>
                </a:solidFill>
                <a:latin typeface="Arial"/>
                <a:cs typeface="Arial"/>
              </a:rPr>
              <a:t>lam</a:t>
            </a:r>
            <a:r>
              <a:rPr dirty="0" sz="2800" spc="-5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20" b="1" i="1">
                <a:solidFill>
                  <a:srgbClr val="FF0000"/>
                </a:solidFill>
                <a:latin typeface="Arial"/>
                <a:cs typeface="Arial"/>
              </a:rPr>
              <a:t>khô</a:t>
            </a:r>
            <a:r>
              <a:rPr dirty="0" sz="2800" spc="-20" b="1" i="1">
                <a:solidFill>
                  <a:srgbClr val="FF0000"/>
                </a:solidFill>
                <a:latin typeface="Carlito"/>
                <a:cs typeface="Carlito"/>
              </a:rPr>
              <a:t>.</a:t>
            </a:r>
            <a:endParaRPr sz="2800">
              <a:latin typeface="Carlito"/>
              <a:cs typeface="Carlito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341375" y="484631"/>
            <a:ext cx="10604500" cy="3086100"/>
            <a:chOff x="341375" y="484631"/>
            <a:chExt cx="10604500" cy="3086100"/>
          </a:xfrm>
        </p:grpSpPr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375" y="2767583"/>
              <a:ext cx="888491" cy="803148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689353" y="503681"/>
              <a:ext cx="9237345" cy="1156970"/>
            </a:xfrm>
            <a:custGeom>
              <a:avLst/>
              <a:gdLst/>
              <a:ahLst/>
              <a:cxnLst/>
              <a:rect l="l" t="t" r="r" b="b"/>
              <a:pathLst>
                <a:path w="9237345" h="1156970">
                  <a:moveTo>
                    <a:pt x="9044178" y="0"/>
                  </a:moveTo>
                  <a:lnTo>
                    <a:pt x="192785" y="0"/>
                  </a:ln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5"/>
                  </a:lnTo>
                  <a:lnTo>
                    <a:pt x="0" y="963929"/>
                  </a:lnTo>
                  <a:lnTo>
                    <a:pt x="5094" y="1008119"/>
                  </a:lnTo>
                  <a:lnTo>
                    <a:pt x="19603" y="1048691"/>
                  </a:lnTo>
                  <a:lnTo>
                    <a:pt x="42367" y="1084488"/>
                  </a:lnTo>
                  <a:lnTo>
                    <a:pt x="72227" y="1114348"/>
                  </a:lnTo>
                  <a:lnTo>
                    <a:pt x="108024" y="1137112"/>
                  </a:lnTo>
                  <a:lnTo>
                    <a:pt x="148596" y="1151621"/>
                  </a:lnTo>
                  <a:lnTo>
                    <a:pt x="192785" y="1156715"/>
                  </a:lnTo>
                  <a:lnTo>
                    <a:pt x="9044178" y="1156715"/>
                  </a:lnTo>
                  <a:lnTo>
                    <a:pt x="9088367" y="1151621"/>
                  </a:lnTo>
                  <a:lnTo>
                    <a:pt x="9128939" y="1137112"/>
                  </a:lnTo>
                  <a:lnTo>
                    <a:pt x="9164736" y="1114348"/>
                  </a:lnTo>
                  <a:lnTo>
                    <a:pt x="9194596" y="1084488"/>
                  </a:lnTo>
                  <a:lnTo>
                    <a:pt x="9217360" y="1048691"/>
                  </a:lnTo>
                  <a:lnTo>
                    <a:pt x="9231869" y="1008119"/>
                  </a:lnTo>
                  <a:lnTo>
                    <a:pt x="9236964" y="963929"/>
                  </a:lnTo>
                  <a:lnTo>
                    <a:pt x="9236964" y="192785"/>
                  </a:lnTo>
                  <a:lnTo>
                    <a:pt x="9231869" y="148596"/>
                  </a:lnTo>
                  <a:lnTo>
                    <a:pt x="9217360" y="108024"/>
                  </a:lnTo>
                  <a:lnTo>
                    <a:pt x="9194596" y="72227"/>
                  </a:lnTo>
                  <a:lnTo>
                    <a:pt x="9164736" y="42367"/>
                  </a:lnTo>
                  <a:lnTo>
                    <a:pt x="9128939" y="19603"/>
                  </a:lnTo>
                  <a:lnTo>
                    <a:pt x="9088367" y="5094"/>
                  </a:lnTo>
                  <a:lnTo>
                    <a:pt x="9044178" y="0"/>
                  </a:lnTo>
                  <a:close/>
                </a:path>
              </a:pathLst>
            </a:custGeom>
            <a:solidFill>
              <a:srgbClr val="BCD6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689353" y="503681"/>
              <a:ext cx="9237345" cy="1156970"/>
            </a:xfrm>
            <a:custGeom>
              <a:avLst/>
              <a:gdLst/>
              <a:ahLst/>
              <a:cxnLst/>
              <a:rect l="l" t="t" r="r" b="b"/>
              <a:pathLst>
                <a:path w="9237345" h="1156970">
                  <a:moveTo>
                    <a:pt x="0" y="192785"/>
                  </a:move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5" y="0"/>
                  </a:lnTo>
                  <a:lnTo>
                    <a:pt x="9044178" y="0"/>
                  </a:lnTo>
                  <a:lnTo>
                    <a:pt x="9088367" y="5094"/>
                  </a:lnTo>
                  <a:lnTo>
                    <a:pt x="9128939" y="19603"/>
                  </a:lnTo>
                  <a:lnTo>
                    <a:pt x="9164736" y="42367"/>
                  </a:lnTo>
                  <a:lnTo>
                    <a:pt x="9194596" y="72227"/>
                  </a:lnTo>
                  <a:lnTo>
                    <a:pt x="9217360" y="108024"/>
                  </a:lnTo>
                  <a:lnTo>
                    <a:pt x="9231869" y="148596"/>
                  </a:lnTo>
                  <a:lnTo>
                    <a:pt x="9236964" y="192785"/>
                  </a:lnTo>
                  <a:lnTo>
                    <a:pt x="9236964" y="963929"/>
                  </a:lnTo>
                  <a:lnTo>
                    <a:pt x="9231869" y="1008119"/>
                  </a:lnTo>
                  <a:lnTo>
                    <a:pt x="9217360" y="1048691"/>
                  </a:lnTo>
                  <a:lnTo>
                    <a:pt x="9194596" y="1084488"/>
                  </a:lnTo>
                  <a:lnTo>
                    <a:pt x="9164736" y="1114348"/>
                  </a:lnTo>
                  <a:lnTo>
                    <a:pt x="9128939" y="1137112"/>
                  </a:lnTo>
                  <a:lnTo>
                    <a:pt x="9088367" y="1151621"/>
                  </a:lnTo>
                  <a:lnTo>
                    <a:pt x="9044178" y="1156715"/>
                  </a:lnTo>
                  <a:lnTo>
                    <a:pt x="192785" y="1156715"/>
                  </a:lnTo>
                  <a:lnTo>
                    <a:pt x="148596" y="1151621"/>
                  </a:lnTo>
                  <a:lnTo>
                    <a:pt x="108024" y="1137112"/>
                  </a:lnTo>
                  <a:lnTo>
                    <a:pt x="72227" y="1114348"/>
                  </a:lnTo>
                  <a:lnTo>
                    <a:pt x="42367" y="1084488"/>
                  </a:lnTo>
                  <a:lnTo>
                    <a:pt x="19603" y="1048691"/>
                  </a:lnTo>
                  <a:lnTo>
                    <a:pt x="5094" y="1008119"/>
                  </a:lnTo>
                  <a:lnTo>
                    <a:pt x="0" y="963929"/>
                  </a:lnTo>
                  <a:lnTo>
                    <a:pt x="0" y="192785"/>
                  </a:lnTo>
                  <a:close/>
                </a:path>
              </a:pathLst>
            </a:custGeom>
            <a:ln w="38100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824354" y="491490"/>
            <a:ext cx="8966835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486535" algn="l"/>
                <a:tab pos="2231390" algn="l"/>
                <a:tab pos="3071495" algn="l"/>
                <a:tab pos="3978275" algn="l"/>
                <a:tab pos="5185410" algn="l"/>
                <a:tab pos="6345555" algn="l"/>
                <a:tab pos="7263130" algn="l"/>
                <a:tab pos="8145145" algn="l"/>
              </a:tabLst>
            </a:pPr>
            <a:r>
              <a:rPr dirty="0" sz="3600" spc="-10" b="0">
                <a:solidFill>
                  <a:srgbClr val="000000"/>
                </a:solidFill>
                <a:latin typeface="Arial"/>
                <a:cs typeface="Arial"/>
              </a:rPr>
              <a:t>Những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z="3600" spc="-25" b="0">
                <a:solidFill>
                  <a:srgbClr val="000000"/>
                </a:solidFill>
                <a:latin typeface="Arial"/>
                <a:cs typeface="Arial"/>
              </a:rPr>
              <a:t>chi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z="3600" spc="-20" b="0">
                <a:solidFill>
                  <a:srgbClr val="000000"/>
                </a:solidFill>
                <a:latin typeface="Arial"/>
                <a:cs typeface="Arial"/>
              </a:rPr>
              <a:t>tiết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z="3600" spc="-25" b="0">
                <a:solidFill>
                  <a:srgbClr val="000000"/>
                </a:solidFill>
                <a:latin typeface="Arial"/>
                <a:cs typeface="Arial"/>
              </a:rPr>
              <a:t>nào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z="3600" spc="-10" b="0">
                <a:solidFill>
                  <a:srgbClr val="000000"/>
                </a:solidFill>
                <a:latin typeface="Arial"/>
                <a:cs typeface="Arial"/>
              </a:rPr>
              <a:t>trong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z="3600" spc="-20" b="0">
                <a:solidFill>
                  <a:srgbClr val="000000"/>
                </a:solidFill>
                <a:latin typeface="Arial"/>
                <a:cs typeface="Arial"/>
              </a:rPr>
              <a:t>đoạn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z="3600" spc="-25" b="0">
                <a:solidFill>
                  <a:srgbClr val="000000"/>
                </a:solidFill>
                <a:latin typeface="Arial"/>
                <a:cs typeface="Arial"/>
              </a:rPr>
              <a:t>đầu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z="3600" spc="-25" b="0">
                <a:solidFill>
                  <a:srgbClr val="000000"/>
                </a:solidFill>
                <a:latin typeface="Arial"/>
                <a:cs typeface="Arial"/>
              </a:rPr>
              <a:t>cho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z="3600" spc="-125" b="0">
                <a:solidFill>
                  <a:srgbClr val="000000"/>
                </a:solidFill>
                <a:latin typeface="Arial"/>
                <a:cs typeface="Arial"/>
              </a:rPr>
              <a:t>thấy </a:t>
            </a:r>
            <a:r>
              <a:rPr dirty="0" sz="3600" spc="-120" b="0">
                <a:solidFill>
                  <a:srgbClr val="000000"/>
                </a:solidFill>
                <a:latin typeface="Arial"/>
                <a:cs typeface="Arial"/>
              </a:rPr>
              <a:t>món</a:t>
            </a:r>
            <a:r>
              <a:rPr dirty="0" sz="3600" spc="-17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220" b="0">
                <a:solidFill>
                  <a:srgbClr val="000000"/>
                </a:solidFill>
                <a:latin typeface="Arial"/>
                <a:cs typeface="Arial"/>
              </a:rPr>
              <a:t>chè</a:t>
            </a:r>
            <a:r>
              <a:rPr dirty="0" sz="3600" spc="-17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145" b="0">
                <a:solidFill>
                  <a:srgbClr val="000000"/>
                </a:solidFill>
                <a:latin typeface="Arial"/>
                <a:cs typeface="Arial"/>
              </a:rPr>
              <a:t>lam</a:t>
            </a:r>
            <a:r>
              <a:rPr dirty="0" sz="3600" spc="-16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220" b="0">
                <a:solidFill>
                  <a:srgbClr val="000000"/>
                </a:solidFill>
                <a:latin typeface="Arial"/>
                <a:cs typeface="Arial"/>
              </a:rPr>
              <a:t>được</a:t>
            </a:r>
            <a:r>
              <a:rPr dirty="0" sz="3600" spc="-16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204" b="0">
                <a:solidFill>
                  <a:srgbClr val="000000"/>
                </a:solidFill>
                <a:latin typeface="Arial"/>
                <a:cs typeface="Arial"/>
              </a:rPr>
              <a:t>bà</a:t>
            </a:r>
            <a:r>
              <a:rPr dirty="0" sz="3600" spc="-17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145" b="0">
                <a:solidFill>
                  <a:srgbClr val="000000"/>
                </a:solidFill>
                <a:latin typeface="Arial"/>
                <a:cs typeface="Arial"/>
              </a:rPr>
              <a:t>làm</a:t>
            </a:r>
            <a:r>
              <a:rPr dirty="0" sz="3600" spc="-16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50" b="0">
                <a:solidFill>
                  <a:srgbClr val="000000"/>
                </a:solidFill>
                <a:latin typeface="Arial"/>
                <a:cs typeface="Arial"/>
              </a:rPr>
              <a:t>rất</a:t>
            </a:r>
            <a:r>
              <a:rPr dirty="0" sz="3600" spc="-18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220" b="0">
                <a:solidFill>
                  <a:srgbClr val="000000"/>
                </a:solidFill>
                <a:latin typeface="Arial"/>
                <a:cs typeface="Arial"/>
              </a:rPr>
              <a:t>công</a:t>
            </a:r>
            <a:r>
              <a:rPr dirty="0" sz="3600" spc="-18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20" b="0">
                <a:solidFill>
                  <a:srgbClr val="000000"/>
                </a:solidFill>
                <a:latin typeface="Arial"/>
                <a:cs typeface="Arial"/>
              </a:rPr>
              <a:t>phu?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3004" y="466344"/>
            <a:ext cx="1225295" cy="11567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00227" y="274320"/>
            <a:ext cx="11591925" cy="5104130"/>
            <a:chOff x="300227" y="274320"/>
            <a:chExt cx="11591925" cy="5104130"/>
          </a:xfrm>
        </p:grpSpPr>
        <p:sp>
          <p:nvSpPr>
            <p:cNvPr id="4" name="object 4" descr=""/>
            <p:cNvSpPr/>
            <p:nvPr/>
          </p:nvSpPr>
          <p:spPr>
            <a:xfrm>
              <a:off x="300227" y="274320"/>
              <a:ext cx="11591925" cy="4986655"/>
            </a:xfrm>
            <a:custGeom>
              <a:avLst/>
              <a:gdLst/>
              <a:ahLst/>
              <a:cxnLst/>
              <a:rect l="l" t="t" r="r" b="b"/>
              <a:pathLst>
                <a:path w="11591925" h="4986655">
                  <a:moveTo>
                    <a:pt x="11013694" y="0"/>
                  </a:moveTo>
                  <a:lnTo>
                    <a:pt x="577888" y="0"/>
                  </a:lnTo>
                  <a:lnTo>
                    <a:pt x="530491" y="1915"/>
                  </a:lnTo>
                  <a:lnTo>
                    <a:pt x="484150" y="7562"/>
                  </a:lnTo>
                  <a:lnTo>
                    <a:pt x="439013" y="16793"/>
                  </a:lnTo>
                  <a:lnTo>
                    <a:pt x="395228" y="29457"/>
                  </a:lnTo>
                  <a:lnTo>
                    <a:pt x="352945" y="45408"/>
                  </a:lnTo>
                  <a:lnTo>
                    <a:pt x="312313" y="64496"/>
                  </a:lnTo>
                  <a:lnTo>
                    <a:pt x="273479" y="86572"/>
                  </a:lnTo>
                  <a:lnTo>
                    <a:pt x="236592" y="111487"/>
                  </a:lnTo>
                  <a:lnTo>
                    <a:pt x="201802" y="139094"/>
                  </a:lnTo>
                  <a:lnTo>
                    <a:pt x="169257" y="169243"/>
                  </a:lnTo>
                  <a:lnTo>
                    <a:pt x="139106" y="201785"/>
                  </a:lnTo>
                  <a:lnTo>
                    <a:pt x="111497" y="236573"/>
                  </a:lnTo>
                  <a:lnTo>
                    <a:pt x="86579" y="273457"/>
                  </a:lnTo>
                  <a:lnTo>
                    <a:pt x="64501" y="312288"/>
                  </a:lnTo>
                  <a:lnTo>
                    <a:pt x="45412" y="352919"/>
                  </a:lnTo>
                  <a:lnTo>
                    <a:pt x="29460" y="395199"/>
                  </a:lnTo>
                  <a:lnTo>
                    <a:pt x="16794" y="438981"/>
                  </a:lnTo>
                  <a:lnTo>
                    <a:pt x="7563" y="484116"/>
                  </a:lnTo>
                  <a:lnTo>
                    <a:pt x="1915" y="530455"/>
                  </a:lnTo>
                  <a:lnTo>
                    <a:pt x="0" y="577850"/>
                  </a:lnTo>
                  <a:lnTo>
                    <a:pt x="0" y="4408678"/>
                  </a:lnTo>
                  <a:lnTo>
                    <a:pt x="1915" y="4456072"/>
                  </a:lnTo>
                  <a:lnTo>
                    <a:pt x="7563" y="4502411"/>
                  </a:lnTo>
                  <a:lnTo>
                    <a:pt x="16794" y="4547546"/>
                  </a:lnTo>
                  <a:lnTo>
                    <a:pt x="29460" y="4591328"/>
                  </a:lnTo>
                  <a:lnTo>
                    <a:pt x="45412" y="4633608"/>
                  </a:lnTo>
                  <a:lnTo>
                    <a:pt x="64501" y="4674239"/>
                  </a:lnTo>
                  <a:lnTo>
                    <a:pt x="86579" y="4713070"/>
                  </a:lnTo>
                  <a:lnTo>
                    <a:pt x="111497" y="4749954"/>
                  </a:lnTo>
                  <a:lnTo>
                    <a:pt x="139106" y="4784742"/>
                  </a:lnTo>
                  <a:lnTo>
                    <a:pt x="169257" y="4817284"/>
                  </a:lnTo>
                  <a:lnTo>
                    <a:pt x="201802" y="4847433"/>
                  </a:lnTo>
                  <a:lnTo>
                    <a:pt x="236592" y="4875040"/>
                  </a:lnTo>
                  <a:lnTo>
                    <a:pt x="273479" y="4899955"/>
                  </a:lnTo>
                  <a:lnTo>
                    <a:pt x="312313" y="4922031"/>
                  </a:lnTo>
                  <a:lnTo>
                    <a:pt x="352945" y="4941119"/>
                  </a:lnTo>
                  <a:lnTo>
                    <a:pt x="395228" y="4957070"/>
                  </a:lnTo>
                  <a:lnTo>
                    <a:pt x="439013" y="4969734"/>
                  </a:lnTo>
                  <a:lnTo>
                    <a:pt x="484150" y="4978965"/>
                  </a:lnTo>
                  <a:lnTo>
                    <a:pt x="530491" y="4984612"/>
                  </a:lnTo>
                  <a:lnTo>
                    <a:pt x="577888" y="4986528"/>
                  </a:lnTo>
                  <a:lnTo>
                    <a:pt x="11013694" y="4986528"/>
                  </a:lnTo>
                  <a:lnTo>
                    <a:pt x="11061088" y="4984612"/>
                  </a:lnTo>
                  <a:lnTo>
                    <a:pt x="11107427" y="4978965"/>
                  </a:lnTo>
                  <a:lnTo>
                    <a:pt x="11152562" y="4969734"/>
                  </a:lnTo>
                  <a:lnTo>
                    <a:pt x="11196344" y="4957070"/>
                  </a:lnTo>
                  <a:lnTo>
                    <a:pt x="11238624" y="4941119"/>
                  </a:lnTo>
                  <a:lnTo>
                    <a:pt x="11279255" y="4922031"/>
                  </a:lnTo>
                  <a:lnTo>
                    <a:pt x="11318086" y="4899955"/>
                  </a:lnTo>
                  <a:lnTo>
                    <a:pt x="11354970" y="4875040"/>
                  </a:lnTo>
                  <a:lnTo>
                    <a:pt x="11389758" y="4847433"/>
                  </a:lnTo>
                  <a:lnTo>
                    <a:pt x="11422300" y="4817284"/>
                  </a:lnTo>
                  <a:lnTo>
                    <a:pt x="11452449" y="4784742"/>
                  </a:lnTo>
                  <a:lnTo>
                    <a:pt x="11480056" y="4749954"/>
                  </a:lnTo>
                  <a:lnTo>
                    <a:pt x="11504971" y="4713070"/>
                  </a:lnTo>
                  <a:lnTo>
                    <a:pt x="11527047" y="4674239"/>
                  </a:lnTo>
                  <a:lnTo>
                    <a:pt x="11546135" y="4633608"/>
                  </a:lnTo>
                  <a:lnTo>
                    <a:pt x="11562086" y="4591328"/>
                  </a:lnTo>
                  <a:lnTo>
                    <a:pt x="11574750" y="4547546"/>
                  </a:lnTo>
                  <a:lnTo>
                    <a:pt x="11583981" y="4502411"/>
                  </a:lnTo>
                  <a:lnTo>
                    <a:pt x="11589628" y="4456072"/>
                  </a:lnTo>
                  <a:lnTo>
                    <a:pt x="11591544" y="4408678"/>
                  </a:lnTo>
                  <a:lnTo>
                    <a:pt x="11591544" y="577850"/>
                  </a:lnTo>
                  <a:lnTo>
                    <a:pt x="11589628" y="530455"/>
                  </a:lnTo>
                  <a:lnTo>
                    <a:pt x="11583981" y="484116"/>
                  </a:lnTo>
                  <a:lnTo>
                    <a:pt x="11574750" y="438981"/>
                  </a:lnTo>
                  <a:lnTo>
                    <a:pt x="11562086" y="395199"/>
                  </a:lnTo>
                  <a:lnTo>
                    <a:pt x="11546135" y="352919"/>
                  </a:lnTo>
                  <a:lnTo>
                    <a:pt x="11527047" y="312288"/>
                  </a:lnTo>
                  <a:lnTo>
                    <a:pt x="11504971" y="273457"/>
                  </a:lnTo>
                  <a:lnTo>
                    <a:pt x="11480056" y="236573"/>
                  </a:lnTo>
                  <a:lnTo>
                    <a:pt x="11452449" y="201785"/>
                  </a:lnTo>
                  <a:lnTo>
                    <a:pt x="11422300" y="169243"/>
                  </a:lnTo>
                  <a:lnTo>
                    <a:pt x="11389758" y="139094"/>
                  </a:lnTo>
                  <a:lnTo>
                    <a:pt x="11354970" y="111487"/>
                  </a:lnTo>
                  <a:lnTo>
                    <a:pt x="11318086" y="86572"/>
                  </a:lnTo>
                  <a:lnTo>
                    <a:pt x="11279255" y="64496"/>
                  </a:lnTo>
                  <a:lnTo>
                    <a:pt x="11238624" y="45408"/>
                  </a:lnTo>
                  <a:lnTo>
                    <a:pt x="11196344" y="29457"/>
                  </a:lnTo>
                  <a:lnTo>
                    <a:pt x="11152562" y="16793"/>
                  </a:lnTo>
                  <a:lnTo>
                    <a:pt x="11107427" y="7562"/>
                  </a:lnTo>
                  <a:lnTo>
                    <a:pt x="11061088" y="1915"/>
                  </a:lnTo>
                  <a:lnTo>
                    <a:pt x="11013694" y="0"/>
                  </a:lnTo>
                  <a:close/>
                </a:path>
              </a:pathLst>
            </a:custGeom>
            <a:solidFill>
              <a:srgbClr val="FFFFFF">
                <a:alpha val="7882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021074" y="1971293"/>
              <a:ext cx="4151629" cy="797560"/>
            </a:xfrm>
            <a:custGeom>
              <a:avLst/>
              <a:gdLst/>
              <a:ahLst/>
              <a:cxnLst/>
              <a:rect l="l" t="t" r="r" b="b"/>
              <a:pathLst>
                <a:path w="4151629" h="797560">
                  <a:moveTo>
                    <a:pt x="3752850" y="0"/>
                  </a:moveTo>
                  <a:lnTo>
                    <a:pt x="398525" y="0"/>
                  </a:lnTo>
                  <a:lnTo>
                    <a:pt x="352051" y="2681"/>
                  </a:lnTo>
                  <a:lnTo>
                    <a:pt x="307150" y="10525"/>
                  </a:lnTo>
                  <a:lnTo>
                    <a:pt x="264123" y="23234"/>
                  </a:lnTo>
                  <a:lnTo>
                    <a:pt x="223268" y="40508"/>
                  </a:lnTo>
                  <a:lnTo>
                    <a:pt x="184884" y="62047"/>
                  </a:lnTo>
                  <a:lnTo>
                    <a:pt x="149272" y="87554"/>
                  </a:lnTo>
                  <a:lnTo>
                    <a:pt x="116728" y="116728"/>
                  </a:lnTo>
                  <a:lnTo>
                    <a:pt x="87554" y="149272"/>
                  </a:lnTo>
                  <a:lnTo>
                    <a:pt x="62047" y="184884"/>
                  </a:lnTo>
                  <a:lnTo>
                    <a:pt x="40508" y="223268"/>
                  </a:lnTo>
                  <a:lnTo>
                    <a:pt x="23234" y="264123"/>
                  </a:lnTo>
                  <a:lnTo>
                    <a:pt x="10525" y="307150"/>
                  </a:lnTo>
                  <a:lnTo>
                    <a:pt x="2681" y="352051"/>
                  </a:lnTo>
                  <a:lnTo>
                    <a:pt x="0" y="398525"/>
                  </a:lnTo>
                  <a:lnTo>
                    <a:pt x="2681" y="445000"/>
                  </a:lnTo>
                  <a:lnTo>
                    <a:pt x="10525" y="489901"/>
                  </a:lnTo>
                  <a:lnTo>
                    <a:pt x="23234" y="532928"/>
                  </a:lnTo>
                  <a:lnTo>
                    <a:pt x="40508" y="573783"/>
                  </a:lnTo>
                  <a:lnTo>
                    <a:pt x="62047" y="612167"/>
                  </a:lnTo>
                  <a:lnTo>
                    <a:pt x="87554" y="647779"/>
                  </a:lnTo>
                  <a:lnTo>
                    <a:pt x="116728" y="680323"/>
                  </a:lnTo>
                  <a:lnTo>
                    <a:pt x="149272" y="709497"/>
                  </a:lnTo>
                  <a:lnTo>
                    <a:pt x="184884" y="735004"/>
                  </a:lnTo>
                  <a:lnTo>
                    <a:pt x="223268" y="756543"/>
                  </a:lnTo>
                  <a:lnTo>
                    <a:pt x="264123" y="773817"/>
                  </a:lnTo>
                  <a:lnTo>
                    <a:pt x="307150" y="786526"/>
                  </a:lnTo>
                  <a:lnTo>
                    <a:pt x="352051" y="794370"/>
                  </a:lnTo>
                  <a:lnTo>
                    <a:pt x="398525" y="797051"/>
                  </a:lnTo>
                  <a:lnTo>
                    <a:pt x="3752850" y="797051"/>
                  </a:lnTo>
                  <a:lnTo>
                    <a:pt x="3799324" y="794370"/>
                  </a:lnTo>
                  <a:lnTo>
                    <a:pt x="3844225" y="786526"/>
                  </a:lnTo>
                  <a:lnTo>
                    <a:pt x="3887252" y="773817"/>
                  </a:lnTo>
                  <a:lnTo>
                    <a:pt x="3928107" y="756543"/>
                  </a:lnTo>
                  <a:lnTo>
                    <a:pt x="3966491" y="735004"/>
                  </a:lnTo>
                  <a:lnTo>
                    <a:pt x="4002103" y="709497"/>
                  </a:lnTo>
                  <a:lnTo>
                    <a:pt x="4034647" y="680323"/>
                  </a:lnTo>
                  <a:lnTo>
                    <a:pt x="4063821" y="647779"/>
                  </a:lnTo>
                  <a:lnTo>
                    <a:pt x="4089328" y="612167"/>
                  </a:lnTo>
                  <a:lnTo>
                    <a:pt x="4110867" y="573783"/>
                  </a:lnTo>
                  <a:lnTo>
                    <a:pt x="4128141" y="532928"/>
                  </a:lnTo>
                  <a:lnTo>
                    <a:pt x="4140850" y="489901"/>
                  </a:lnTo>
                  <a:lnTo>
                    <a:pt x="4148694" y="445000"/>
                  </a:lnTo>
                  <a:lnTo>
                    <a:pt x="4151376" y="398525"/>
                  </a:lnTo>
                  <a:lnTo>
                    <a:pt x="4148694" y="352051"/>
                  </a:lnTo>
                  <a:lnTo>
                    <a:pt x="4140850" y="307150"/>
                  </a:lnTo>
                  <a:lnTo>
                    <a:pt x="4128141" y="264123"/>
                  </a:lnTo>
                  <a:lnTo>
                    <a:pt x="4110867" y="223268"/>
                  </a:lnTo>
                  <a:lnTo>
                    <a:pt x="4089328" y="184884"/>
                  </a:lnTo>
                  <a:lnTo>
                    <a:pt x="4063821" y="149272"/>
                  </a:lnTo>
                  <a:lnTo>
                    <a:pt x="4034647" y="116728"/>
                  </a:lnTo>
                  <a:lnTo>
                    <a:pt x="4002103" y="87554"/>
                  </a:lnTo>
                  <a:lnTo>
                    <a:pt x="3966491" y="62047"/>
                  </a:lnTo>
                  <a:lnTo>
                    <a:pt x="3928107" y="40508"/>
                  </a:lnTo>
                  <a:lnTo>
                    <a:pt x="3887252" y="23234"/>
                  </a:lnTo>
                  <a:lnTo>
                    <a:pt x="3844225" y="10525"/>
                  </a:lnTo>
                  <a:lnTo>
                    <a:pt x="3799324" y="2681"/>
                  </a:lnTo>
                  <a:lnTo>
                    <a:pt x="375285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021074" y="1971293"/>
              <a:ext cx="4151629" cy="797560"/>
            </a:xfrm>
            <a:custGeom>
              <a:avLst/>
              <a:gdLst/>
              <a:ahLst/>
              <a:cxnLst/>
              <a:rect l="l" t="t" r="r" b="b"/>
              <a:pathLst>
                <a:path w="4151629" h="797560">
                  <a:moveTo>
                    <a:pt x="0" y="398525"/>
                  </a:moveTo>
                  <a:lnTo>
                    <a:pt x="2681" y="352051"/>
                  </a:lnTo>
                  <a:lnTo>
                    <a:pt x="10525" y="307150"/>
                  </a:lnTo>
                  <a:lnTo>
                    <a:pt x="23234" y="264123"/>
                  </a:lnTo>
                  <a:lnTo>
                    <a:pt x="40508" y="223268"/>
                  </a:lnTo>
                  <a:lnTo>
                    <a:pt x="62047" y="184884"/>
                  </a:lnTo>
                  <a:lnTo>
                    <a:pt x="87554" y="149272"/>
                  </a:lnTo>
                  <a:lnTo>
                    <a:pt x="116728" y="116728"/>
                  </a:lnTo>
                  <a:lnTo>
                    <a:pt x="149272" y="87554"/>
                  </a:lnTo>
                  <a:lnTo>
                    <a:pt x="184884" y="62047"/>
                  </a:lnTo>
                  <a:lnTo>
                    <a:pt x="223268" y="40508"/>
                  </a:lnTo>
                  <a:lnTo>
                    <a:pt x="264123" y="23234"/>
                  </a:lnTo>
                  <a:lnTo>
                    <a:pt x="307150" y="10525"/>
                  </a:lnTo>
                  <a:lnTo>
                    <a:pt x="352051" y="2681"/>
                  </a:lnTo>
                  <a:lnTo>
                    <a:pt x="398525" y="0"/>
                  </a:lnTo>
                  <a:lnTo>
                    <a:pt x="3752850" y="0"/>
                  </a:lnTo>
                  <a:lnTo>
                    <a:pt x="3799324" y="2681"/>
                  </a:lnTo>
                  <a:lnTo>
                    <a:pt x="3844225" y="10525"/>
                  </a:lnTo>
                  <a:lnTo>
                    <a:pt x="3887252" y="23234"/>
                  </a:lnTo>
                  <a:lnTo>
                    <a:pt x="3928107" y="40508"/>
                  </a:lnTo>
                  <a:lnTo>
                    <a:pt x="3966491" y="62047"/>
                  </a:lnTo>
                  <a:lnTo>
                    <a:pt x="4002103" y="87554"/>
                  </a:lnTo>
                  <a:lnTo>
                    <a:pt x="4034647" y="116728"/>
                  </a:lnTo>
                  <a:lnTo>
                    <a:pt x="4063821" y="149272"/>
                  </a:lnTo>
                  <a:lnTo>
                    <a:pt x="4089328" y="184884"/>
                  </a:lnTo>
                  <a:lnTo>
                    <a:pt x="4110867" y="223268"/>
                  </a:lnTo>
                  <a:lnTo>
                    <a:pt x="4128141" y="264123"/>
                  </a:lnTo>
                  <a:lnTo>
                    <a:pt x="4140850" y="307150"/>
                  </a:lnTo>
                  <a:lnTo>
                    <a:pt x="4148694" y="352051"/>
                  </a:lnTo>
                  <a:lnTo>
                    <a:pt x="4151376" y="398525"/>
                  </a:lnTo>
                  <a:lnTo>
                    <a:pt x="4148694" y="445000"/>
                  </a:lnTo>
                  <a:lnTo>
                    <a:pt x="4140850" y="489901"/>
                  </a:lnTo>
                  <a:lnTo>
                    <a:pt x="4128141" y="532928"/>
                  </a:lnTo>
                  <a:lnTo>
                    <a:pt x="4110867" y="573783"/>
                  </a:lnTo>
                  <a:lnTo>
                    <a:pt x="4089328" y="612167"/>
                  </a:lnTo>
                  <a:lnTo>
                    <a:pt x="4063821" y="647779"/>
                  </a:lnTo>
                  <a:lnTo>
                    <a:pt x="4034647" y="680323"/>
                  </a:lnTo>
                  <a:lnTo>
                    <a:pt x="4002103" y="709497"/>
                  </a:lnTo>
                  <a:lnTo>
                    <a:pt x="3966491" y="735004"/>
                  </a:lnTo>
                  <a:lnTo>
                    <a:pt x="3928107" y="756543"/>
                  </a:lnTo>
                  <a:lnTo>
                    <a:pt x="3887252" y="773817"/>
                  </a:lnTo>
                  <a:lnTo>
                    <a:pt x="3844225" y="786526"/>
                  </a:lnTo>
                  <a:lnTo>
                    <a:pt x="3799324" y="794370"/>
                  </a:lnTo>
                  <a:lnTo>
                    <a:pt x="3752850" y="797051"/>
                  </a:lnTo>
                  <a:lnTo>
                    <a:pt x="398525" y="797051"/>
                  </a:lnTo>
                  <a:lnTo>
                    <a:pt x="352051" y="794370"/>
                  </a:lnTo>
                  <a:lnTo>
                    <a:pt x="307150" y="786526"/>
                  </a:lnTo>
                  <a:lnTo>
                    <a:pt x="264123" y="773817"/>
                  </a:lnTo>
                  <a:lnTo>
                    <a:pt x="223268" y="756543"/>
                  </a:lnTo>
                  <a:lnTo>
                    <a:pt x="184884" y="735004"/>
                  </a:lnTo>
                  <a:lnTo>
                    <a:pt x="149272" y="709497"/>
                  </a:lnTo>
                  <a:lnTo>
                    <a:pt x="116728" y="680323"/>
                  </a:lnTo>
                  <a:lnTo>
                    <a:pt x="87554" y="647779"/>
                  </a:lnTo>
                  <a:lnTo>
                    <a:pt x="62047" y="612167"/>
                  </a:lnTo>
                  <a:lnTo>
                    <a:pt x="40508" y="573783"/>
                  </a:lnTo>
                  <a:lnTo>
                    <a:pt x="23234" y="532928"/>
                  </a:lnTo>
                  <a:lnTo>
                    <a:pt x="10525" y="489901"/>
                  </a:lnTo>
                  <a:lnTo>
                    <a:pt x="2681" y="445000"/>
                  </a:lnTo>
                  <a:lnTo>
                    <a:pt x="0" y="398525"/>
                  </a:lnTo>
                  <a:close/>
                </a:path>
              </a:pathLst>
            </a:custGeom>
            <a:ln w="38100">
              <a:solidFill>
                <a:srgbClr val="FF006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7007" y="2220480"/>
              <a:ext cx="1826514" cy="40613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389" y="2229484"/>
              <a:ext cx="1779905" cy="35966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63156" y="2218956"/>
              <a:ext cx="223253" cy="346697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6975347" y="2232152"/>
              <a:ext cx="168275" cy="290830"/>
            </a:xfrm>
            <a:custGeom>
              <a:avLst/>
              <a:gdLst/>
              <a:ahLst/>
              <a:cxnLst/>
              <a:rect l="l" t="t" r="r" b="b"/>
              <a:pathLst>
                <a:path w="168275" h="290830">
                  <a:moveTo>
                    <a:pt x="96520" y="126"/>
                  </a:moveTo>
                  <a:lnTo>
                    <a:pt x="90043" y="0"/>
                  </a:lnTo>
                  <a:lnTo>
                    <a:pt x="81533" y="126"/>
                  </a:lnTo>
                  <a:lnTo>
                    <a:pt x="74295" y="1777"/>
                  </a:lnTo>
                  <a:lnTo>
                    <a:pt x="6476" y="45212"/>
                  </a:lnTo>
                  <a:lnTo>
                    <a:pt x="0" y="65405"/>
                  </a:lnTo>
                  <a:lnTo>
                    <a:pt x="888" y="72771"/>
                  </a:lnTo>
                  <a:lnTo>
                    <a:pt x="1650" y="74295"/>
                  </a:lnTo>
                  <a:lnTo>
                    <a:pt x="3682" y="76200"/>
                  </a:lnTo>
                  <a:lnTo>
                    <a:pt x="5079" y="76581"/>
                  </a:lnTo>
                  <a:lnTo>
                    <a:pt x="8508" y="75946"/>
                  </a:lnTo>
                  <a:lnTo>
                    <a:pt x="10795" y="75057"/>
                  </a:lnTo>
                  <a:lnTo>
                    <a:pt x="13588" y="73660"/>
                  </a:lnTo>
                  <a:lnTo>
                    <a:pt x="69469" y="40386"/>
                  </a:lnTo>
                  <a:lnTo>
                    <a:pt x="69469" y="259969"/>
                  </a:lnTo>
                  <a:lnTo>
                    <a:pt x="8000" y="259969"/>
                  </a:lnTo>
                  <a:lnTo>
                    <a:pt x="6857" y="260350"/>
                  </a:lnTo>
                  <a:lnTo>
                    <a:pt x="1143" y="272923"/>
                  </a:lnTo>
                  <a:lnTo>
                    <a:pt x="1143" y="278511"/>
                  </a:lnTo>
                  <a:lnTo>
                    <a:pt x="8127" y="290830"/>
                  </a:lnTo>
                  <a:lnTo>
                    <a:pt x="161162" y="290830"/>
                  </a:lnTo>
                  <a:lnTo>
                    <a:pt x="168148" y="278511"/>
                  </a:lnTo>
                  <a:lnTo>
                    <a:pt x="168148" y="272923"/>
                  </a:lnTo>
                  <a:lnTo>
                    <a:pt x="161290" y="259969"/>
                  </a:lnTo>
                  <a:lnTo>
                    <a:pt x="107823" y="259969"/>
                  </a:lnTo>
                  <a:lnTo>
                    <a:pt x="107823" y="6223"/>
                  </a:lnTo>
                  <a:lnTo>
                    <a:pt x="107569" y="4445"/>
                  </a:lnTo>
                  <a:lnTo>
                    <a:pt x="106679" y="2794"/>
                  </a:lnTo>
                  <a:lnTo>
                    <a:pt x="105791" y="2159"/>
                  </a:lnTo>
                  <a:lnTo>
                    <a:pt x="101346" y="635"/>
                  </a:lnTo>
                  <a:lnTo>
                    <a:pt x="96520" y="126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975347" y="2232152"/>
              <a:ext cx="168275" cy="290830"/>
            </a:xfrm>
            <a:custGeom>
              <a:avLst/>
              <a:gdLst/>
              <a:ahLst/>
              <a:cxnLst/>
              <a:rect l="l" t="t" r="r" b="b"/>
              <a:pathLst>
                <a:path w="168275" h="290830">
                  <a:moveTo>
                    <a:pt x="90043" y="0"/>
                  </a:moveTo>
                  <a:lnTo>
                    <a:pt x="93599" y="0"/>
                  </a:lnTo>
                  <a:lnTo>
                    <a:pt x="96520" y="126"/>
                  </a:lnTo>
                  <a:lnTo>
                    <a:pt x="98932" y="381"/>
                  </a:lnTo>
                  <a:lnTo>
                    <a:pt x="101346" y="635"/>
                  </a:lnTo>
                  <a:lnTo>
                    <a:pt x="107823" y="5334"/>
                  </a:lnTo>
                  <a:lnTo>
                    <a:pt x="107823" y="6223"/>
                  </a:lnTo>
                  <a:lnTo>
                    <a:pt x="107823" y="259969"/>
                  </a:lnTo>
                  <a:lnTo>
                    <a:pt x="160020" y="259969"/>
                  </a:lnTo>
                  <a:lnTo>
                    <a:pt x="161290" y="259969"/>
                  </a:lnTo>
                  <a:lnTo>
                    <a:pt x="162432" y="260350"/>
                  </a:lnTo>
                  <a:lnTo>
                    <a:pt x="163449" y="260985"/>
                  </a:lnTo>
                  <a:lnTo>
                    <a:pt x="164465" y="261747"/>
                  </a:lnTo>
                  <a:lnTo>
                    <a:pt x="165353" y="262636"/>
                  </a:lnTo>
                  <a:lnTo>
                    <a:pt x="165988" y="263906"/>
                  </a:lnTo>
                  <a:lnTo>
                    <a:pt x="166624" y="265175"/>
                  </a:lnTo>
                  <a:lnTo>
                    <a:pt x="167131" y="266826"/>
                  </a:lnTo>
                  <a:lnTo>
                    <a:pt x="167512" y="268732"/>
                  </a:lnTo>
                  <a:lnTo>
                    <a:pt x="167894" y="270637"/>
                  </a:lnTo>
                  <a:lnTo>
                    <a:pt x="168148" y="272923"/>
                  </a:lnTo>
                  <a:lnTo>
                    <a:pt x="168148" y="275589"/>
                  </a:lnTo>
                  <a:lnTo>
                    <a:pt x="168148" y="278511"/>
                  </a:lnTo>
                  <a:lnTo>
                    <a:pt x="167894" y="280797"/>
                  </a:lnTo>
                  <a:lnTo>
                    <a:pt x="167385" y="282828"/>
                  </a:lnTo>
                  <a:lnTo>
                    <a:pt x="167004" y="284734"/>
                  </a:lnTo>
                  <a:lnTo>
                    <a:pt x="166370" y="286258"/>
                  </a:lnTo>
                  <a:lnTo>
                    <a:pt x="165607" y="287527"/>
                  </a:lnTo>
                  <a:lnTo>
                    <a:pt x="164973" y="288671"/>
                  </a:lnTo>
                  <a:lnTo>
                    <a:pt x="164083" y="289560"/>
                  </a:lnTo>
                  <a:lnTo>
                    <a:pt x="163068" y="290068"/>
                  </a:lnTo>
                  <a:lnTo>
                    <a:pt x="162178" y="290575"/>
                  </a:lnTo>
                  <a:lnTo>
                    <a:pt x="161162" y="290830"/>
                  </a:lnTo>
                  <a:lnTo>
                    <a:pt x="160020" y="290830"/>
                  </a:lnTo>
                  <a:lnTo>
                    <a:pt x="9144" y="290830"/>
                  </a:lnTo>
                  <a:lnTo>
                    <a:pt x="8127" y="290830"/>
                  </a:lnTo>
                  <a:lnTo>
                    <a:pt x="7111" y="290575"/>
                  </a:lnTo>
                  <a:lnTo>
                    <a:pt x="6223" y="290068"/>
                  </a:lnTo>
                  <a:lnTo>
                    <a:pt x="5333" y="289560"/>
                  </a:lnTo>
                  <a:lnTo>
                    <a:pt x="1143" y="278511"/>
                  </a:lnTo>
                  <a:lnTo>
                    <a:pt x="1143" y="275589"/>
                  </a:lnTo>
                  <a:lnTo>
                    <a:pt x="1143" y="272923"/>
                  </a:lnTo>
                  <a:lnTo>
                    <a:pt x="8000" y="259969"/>
                  </a:lnTo>
                  <a:lnTo>
                    <a:pt x="9144" y="259969"/>
                  </a:lnTo>
                  <a:lnTo>
                    <a:pt x="69469" y="259969"/>
                  </a:lnTo>
                  <a:lnTo>
                    <a:pt x="69469" y="40386"/>
                  </a:lnTo>
                  <a:lnTo>
                    <a:pt x="13588" y="73660"/>
                  </a:lnTo>
                  <a:lnTo>
                    <a:pt x="10795" y="75057"/>
                  </a:lnTo>
                  <a:lnTo>
                    <a:pt x="8508" y="75946"/>
                  </a:lnTo>
                  <a:lnTo>
                    <a:pt x="6857" y="76326"/>
                  </a:lnTo>
                  <a:lnTo>
                    <a:pt x="5079" y="76581"/>
                  </a:lnTo>
                  <a:lnTo>
                    <a:pt x="3682" y="76200"/>
                  </a:lnTo>
                  <a:lnTo>
                    <a:pt x="0" y="65405"/>
                  </a:lnTo>
                  <a:lnTo>
                    <a:pt x="0" y="61975"/>
                  </a:lnTo>
                  <a:lnTo>
                    <a:pt x="0" y="59436"/>
                  </a:lnTo>
                  <a:lnTo>
                    <a:pt x="126" y="57276"/>
                  </a:lnTo>
                  <a:lnTo>
                    <a:pt x="380" y="55499"/>
                  </a:lnTo>
                  <a:lnTo>
                    <a:pt x="507" y="53721"/>
                  </a:lnTo>
                  <a:lnTo>
                    <a:pt x="888" y="52197"/>
                  </a:lnTo>
                  <a:lnTo>
                    <a:pt x="1397" y="51053"/>
                  </a:lnTo>
                  <a:lnTo>
                    <a:pt x="1777" y="49911"/>
                  </a:lnTo>
                  <a:lnTo>
                    <a:pt x="2412" y="48895"/>
                  </a:lnTo>
                  <a:lnTo>
                    <a:pt x="3301" y="48006"/>
                  </a:lnTo>
                  <a:lnTo>
                    <a:pt x="4063" y="46989"/>
                  </a:lnTo>
                  <a:lnTo>
                    <a:pt x="5206" y="46100"/>
                  </a:lnTo>
                  <a:lnTo>
                    <a:pt x="6476" y="45212"/>
                  </a:lnTo>
                  <a:lnTo>
                    <a:pt x="73025" y="2667"/>
                  </a:lnTo>
                  <a:lnTo>
                    <a:pt x="73659" y="2159"/>
                  </a:lnTo>
                  <a:lnTo>
                    <a:pt x="74295" y="1777"/>
                  </a:lnTo>
                  <a:lnTo>
                    <a:pt x="75183" y="1524"/>
                  </a:lnTo>
                  <a:lnTo>
                    <a:pt x="76200" y="1270"/>
                  </a:lnTo>
                  <a:lnTo>
                    <a:pt x="77216" y="888"/>
                  </a:lnTo>
                  <a:lnTo>
                    <a:pt x="78612" y="635"/>
                  </a:lnTo>
                  <a:lnTo>
                    <a:pt x="79882" y="381"/>
                  </a:lnTo>
                  <a:lnTo>
                    <a:pt x="81533" y="126"/>
                  </a:lnTo>
                  <a:lnTo>
                    <a:pt x="83311" y="0"/>
                  </a:lnTo>
                  <a:lnTo>
                    <a:pt x="85090" y="0"/>
                  </a:lnTo>
                  <a:lnTo>
                    <a:pt x="87249" y="0"/>
                  </a:lnTo>
                  <a:lnTo>
                    <a:pt x="90043" y="0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85265" y="3077718"/>
              <a:ext cx="10584180" cy="2281555"/>
            </a:xfrm>
            <a:custGeom>
              <a:avLst/>
              <a:gdLst/>
              <a:ahLst/>
              <a:cxnLst/>
              <a:rect l="l" t="t" r="r" b="b"/>
              <a:pathLst>
                <a:path w="10584180" h="2281554">
                  <a:moveTo>
                    <a:pt x="10203941" y="0"/>
                  </a:moveTo>
                  <a:lnTo>
                    <a:pt x="380238" y="0"/>
                  </a:lnTo>
                  <a:lnTo>
                    <a:pt x="332542" y="2961"/>
                  </a:lnTo>
                  <a:lnTo>
                    <a:pt x="286615" y="11609"/>
                  </a:lnTo>
                  <a:lnTo>
                    <a:pt x="242811" y="25587"/>
                  </a:lnTo>
                  <a:lnTo>
                    <a:pt x="201488" y="44539"/>
                  </a:lnTo>
                  <a:lnTo>
                    <a:pt x="163002" y="68110"/>
                  </a:lnTo>
                  <a:lnTo>
                    <a:pt x="127708" y="95943"/>
                  </a:lnTo>
                  <a:lnTo>
                    <a:pt x="95965" y="127683"/>
                  </a:lnTo>
                  <a:lnTo>
                    <a:pt x="68127" y="162974"/>
                  </a:lnTo>
                  <a:lnTo>
                    <a:pt x="44551" y="201460"/>
                  </a:lnTo>
                  <a:lnTo>
                    <a:pt x="25594" y="242785"/>
                  </a:lnTo>
                  <a:lnTo>
                    <a:pt x="11613" y="286594"/>
                  </a:lnTo>
                  <a:lnTo>
                    <a:pt x="2962" y="332530"/>
                  </a:lnTo>
                  <a:lnTo>
                    <a:pt x="0" y="380238"/>
                  </a:lnTo>
                  <a:lnTo>
                    <a:pt x="0" y="1901190"/>
                  </a:lnTo>
                  <a:lnTo>
                    <a:pt x="2962" y="1948897"/>
                  </a:lnTo>
                  <a:lnTo>
                    <a:pt x="11613" y="1994833"/>
                  </a:lnTo>
                  <a:lnTo>
                    <a:pt x="25594" y="2038642"/>
                  </a:lnTo>
                  <a:lnTo>
                    <a:pt x="44551" y="2079967"/>
                  </a:lnTo>
                  <a:lnTo>
                    <a:pt x="68127" y="2118453"/>
                  </a:lnTo>
                  <a:lnTo>
                    <a:pt x="95965" y="2153744"/>
                  </a:lnTo>
                  <a:lnTo>
                    <a:pt x="127708" y="2185484"/>
                  </a:lnTo>
                  <a:lnTo>
                    <a:pt x="163002" y="2213317"/>
                  </a:lnTo>
                  <a:lnTo>
                    <a:pt x="201488" y="2236888"/>
                  </a:lnTo>
                  <a:lnTo>
                    <a:pt x="242811" y="2255840"/>
                  </a:lnTo>
                  <a:lnTo>
                    <a:pt x="286615" y="2269818"/>
                  </a:lnTo>
                  <a:lnTo>
                    <a:pt x="332542" y="2278466"/>
                  </a:lnTo>
                  <a:lnTo>
                    <a:pt x="380238" y="2281428"/>
                  </a:lnTo>
                  <a:lnTo>
                    <a:pt x="10203941" y="2281428"/>
                  </a:lnTo>
                  <a:lnTo>
                    <a:pt x="10251649" y="2278466"/>
                  </a:lnTo>
                  <a:lnTo>
                    <a:pt x="10297585" y="2269818"/>
                  </a:lnTo>
                  <a:lnTo>
                    <a:pt x="10341394" y="2255840"/>
                  </a:lnTo>
                  <a:lnTo>
                    <a:pt x="10382719" y="2236888"/>
                  </a:lnTo>
                  <a:lnTo>
                    <a:pt x="10421205" y="2213317"/>
                  </a:lnTo>
                  <a:lnTo>
                    <a:pt x="10456496" y="2185484"/>
                  </a:lnTo>
                  <a:lnTo>
                    <a:pt x="10488236" y="2153744"/>
                  </a:lnTo>
                  <a:lnTo>
                    <a:pt x="10516069" y="2118453"/>
                  </a:lnTo>
                  <a:lnTo>
                    <a:pt x="10539640" y="2079967"/>
                  </a:lnTo>
                  <a:lnTo>
                    <a:pt x="10558592" y="2038642"/>
                  </a:lnTo>
                  <a:lnTo>
                    <a:pt x="10572570" y="1994833"/>
                  </a:lnTo>
                  <a:lnTo>
                    <a:pt x="10581218" y="1948897"/>
                  </a:lnTo>
                  <a:lnTo>
                    <a:pt x="10584180" y="1901190"/>
                  </a:lnTo>
                  <a:lnTo>
                    <a:pt x="10584180" y="380238"/>
                  </a:lnTo>
                  <a:lnTo>
                    <a:pt x="10581218" y="332530"/>
                  </a:lnTo>
                  <a:lnTo>
                    <a:pt x="10572570" y="286594"/>
                  </a:lnTo>
                  <a:lnTo>
                    <a:pt x="10558592" y="242785"/>
                  </a:lnTo>
                  <a:lnTo>
                    <a:pt x="10539640" y="201460"/>
                  </a:lnTo>
                  <a:lnTo>
                    <a:pt x="10516069" y="162974"/>
                  </a:lnTo>
                  <a:lnTo>
                    <a:pt x="10488236" y="127683"/>
                  </a:lnTo>
                  <a:lnTo>
                    <a:pt x="10456496" y="95943"/>
                  </a:lnTo>
                  <a:lnTo>
                    <a:pt x="10421205" y="68110"/>
                  </a:lnTo>
                  <a:lnTo>
                    <a:pt x="10382719" y="44539"/>
                  </a:lnTo>
                  <a:lnTo>
                    <a:pt x="10341394" y="25587"/>
                  </a:lnTo>
                  <a:lnTo>
                    <a:pt x="10297585" y="11609"/>
                  </a:lnTo>
                  <a:lnTo>
                    <a:pt x="10251649" y="2961"/>
                  </a:lnTo>
                  <a:lnTo>
                    <a:pt x="10203941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85265" y="3077718"/>
              <a:ext cx="10584180" cy="2281555"/>
            </a:xfrm>
            <a:custGeom>
              <a:avLst/>
              <a:gdLst/>
              <a:ahLst/>
              <a:cxnLst/>
              <a:rect l="l" t="t" r="r" b="b"/>
              <a:pathLst>
                <a:path w="10584180" h="2281554">
                  <a:moveTo>
                    <a:pt x="0" y="380238"/>
                  </a:moveTo>
                  <a:lnTo>
                    <a:pt x="2962" y="332530"/>
                  </a:lnTo>
                  <a:lnTo>
                    <a:pt x="11613" y="286594"/>
                  </a:lnTo>
                  <a:lnTo>
                    <a:pt x="25594" y="242785"/>
                  </a:lnTo>
                  <a:lnTo>
                    <a:pt x="44551" y="201460"/>
                  </a:lnTo>
                  <a:lnTo>
                    <a:pt x="68127" y="162974"/>
                  </a:lnTo>
                  <a:lnTo>
                    <a:pt x="95965" y="127683"/>
                  </a:lnTo>
                  <a:lnTo>
                    <a:pt x="127708" y="95943"/>
                  </a:lnTo>
                  <a:lnTo>
                    <a:pt x="163002" y="68110"/>
                  </a:lnTo>
                  <a:lnTo>
                    <a:pt x="201488" y="44539"/>
                  </a:lnTo>
                  <a:lnTo>
                    <a:pt x="242811" y="25587"/>
                  </a:lnTo>
                  <a:lnTo>
                    <a:pt x="286615" y="11609"/>
                  </a:lnTo>
                  <a:lnTo>
                    <a:pt x="332542" y="2961"/>
                  </a:lnTo>
                  <a:lnTo>
                    <a:pt x="380238" y="0"/>
                  </a:lnTo>
                  <a:lnTo>
                    <a:pt x="10203941" y="0"/>
                  </a:lnTo>
                  <a:lnTo>
                    <a:pt x="10251649" y="2961"/>
                  </a:lnTo>
                  <a:lnTo>
                    <a:pt x="10297585" y="11609"/>
                  </a:lnTo>
                  <a:lnTo>
                    <a:pt x="10341394" y="25587"/>
                  </a:lnTo>
                  <a:lnTo>
                    <a:pt x="10382719" y="44539"/>
                  </a:lnTo>
                  <a:lnTo>
                    <a:pt x="10421205" y="68110"/>
                  </a:lnTo>
                  <a:lnTo>
                    <a:pt x="10456496" y="95943"/>
                  </a:lnTo>
                  <a:lnTo>
                    <a:pt x="10488236" y="127683"/>
                  </a:lnTo>
                  <a:lnTo>
                    <a:pt x="10516069" y="162974"/>
                  </a:lnTo>
                  <a:lnTo>
                    <a:pt x="10539640" y="201460"/>
                  </a:lnTo>
                  <a:lnTo>
                    <a:pt x="10558592" y="242785"/>
                  </a:lnTo>
                  <a:lnTo>
                    <a:pt x="10572570" y="286594"/>
                  </a:lnTo>
                  <a:lnTo>
                    <a:pt x="10581218" y="332530"/>
                  </a:lnTo>
                  <a:lnTo>
                    <a:pt x="10584180" y="380238"/>
                  </a:lnTo>
                  <a:lnTo>
                    <a:pt x="10584180" y="1901190"/>
                  </a:lnTo>
                  <a:lnTo>
                    <a:pt x="10581218" y="1948897"/>
                  </a:lnTo>
                  <a:lnTo>
                    <a:pt x="10572570" y="1994833"/>
                  </a:lnTo>
                  <a:lnTo>
                    <a:pt x="10558592" y="2038642"/>
                  </a:lnTo>
                  <a:lnTo>
                    <a:pt x="10539640" y="2079967"/>
                  </a:lnTo>
                  <a:lnTo>
                    <a:pt x="10516069" y="2118453"/>
                  </a:lnTo>
                  <a:lnTo>
                    <a:pt x="10488236" y="2153744"/>
                  </a:lnTo>
                  <a:lnTo>
                    <a:pt x="10456496" y="2185484"/>
                  </a:lnTo>
                  <a:lnTo>
                    <a:pt x="10421205" y="2213317"/>
                  </a:lnTo>
                  <a:lnTo>
                    <a:pt x="10382719" y="2236888"/>
                  </a:lnTo>
                  <a:lnTo>
                    <a:pt x="10341394" y="2255840"/>
                  </a:lnTo>
                  <a:lnTo>
                    <a:pt x="10297585" y="2269818"/>
                  </a:lnTo>
                  <a:lnTo>
                    <a:pt x="10251649" y="2278466"/>
                  </a:lnTo>
                  <a:lnTo>
                    <a:pt x="10203941" y="2281428"/>
                  </a:lnTo>
                  <a:lnTo>
                    <a:pt x="380238" y="2281428"/>
                  </a:lnTo>
                  <a:lnTo>
                    <a:pt x="332542" y="2278466"/>
                  </a:lnTo>
                  <a:lnTo>
                    <a:pt x="286615" y="2269818"/>
                  </a:lnTo>
                  <a:lnTo>
                    <a:pt x="242811" y="2255840"/>
                  </a:lnTo>
                  <a:lnTo>
                    <a:pt x="201488" y="2236888"/>
                  </a:lnTo>
                  <a:lnTo>
                    <a:pt x="163002" y="2213317"/>
                  </a:lnTo>
                  <a:lnTo>
                    <a:pt x="127708" y="2185484"/>
                  </a:lnTo>
                  <a:lnTo>
                    <a:pt x="95965" y="2153744"/>
                  </a:lnTo>
                  <a:lnTo>
                    <a:pt x="68127" y="2118453"/>
                  </a:lnTo>
                  <a:lnTo>
                    <a:pt x="44551" y="2079967"/>
                  </a:lnTo>
                  <a:lnTo>
                    <a:pt x="25594" y="2038642"/>
                  </a:lnTo>
                  <a:lnTo>
                    <a:pt x="11613" y="1994833"/>
                  </a:lnTo>
                  <a:lnTo>
                    <a:pt x="2962" y="1948897"/>
                  </a:lnTo>
                  <a:lnTo>
                    <a:pt x="0" y="1901190"/>
                  </a:lnTo>
                  <a:lnTo>
                    <a:pt x="0" y="380238"/>
                  </a:lnTo>
                  <a:close/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1175105" y="3208731"/>
            <a:ext cx="10205720" cy="197738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latin typeface="Arial"/>
                <a:cs typeface="Arial"/>
              </a:rPr>
              <a:t>Các</a:t>
            </a:r>
            <a:r>
              <a:rPr dirty="0" sz="3200" spc="68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bạn</a:t>
            </a:r>
            <a:r>
              <a:rPr dirty="0" sz="3200" spc="69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nhỏ</a:t>
            </a:r>
            <a:r>
              <a:rPr dirty="0" sz="3200" spc="68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cảm</a:t>
            </a:r>
            <a:r>
              <a:rPr dirty="0" sz="3200" spc="68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nhận</a:t>
            </a:r>
            <a:r>
              <a:rPr dirty="0" sz="3200" spc="69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được</a:t>
            </a:r>
            <a:r>
              <a:rPr dirty="0" sz="3200" spc="68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vị</a:t>
            </a:r>
            <a:r>
              <a:rPr dirty="0" sz="3200" spc="69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dẻo,</a:t>
            </a:r>
            <a:r>
              <a:rPr dirty="0" sz="3200" spc="68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dai</a:t>
            </a:r>
            <a:r>
              <a:rPr dirty="0" sz="3200" spc="68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của</a:t>
            </a:r>
            <a:r>
              <a:rPr dirty="0" sz="3200" spc="685" b="1">
                <a:latin typeface="Arial"/>
                <a:cs typeface="Arial"/>
              </a:rPr>
              <a:t> </a:t>
            </a:r>
            <a:r>
              <a:rPr dirty="0" sz="3200" spc="-25" b="1">
                <a:latin typeface="Arial"/>
                <a:cs typeface="Arial"/>
              </a:rPr>
              <a:t>bột </a:t>
            </a:r>
            <a:r>
              <a:rPr dirty="0" sz="3200" b="1">
                <a:latin typeface="Arial"/>
                <a:cs typeface="Arial"/>
              </a:rPr>
              <a:t>nếp,</a:t>
            </a:r>
            <a:r>
              <a:rPr dirty="0" sz="3200" spc="38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vị</a:t>
            </a:r>
            <a:r>
              <a:rPr dirty="0" sz="3200" spc="39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ngọt</a:t>
            </a:r>
            <a:r>
              <a:rPr dirty="0" sz="3200" spc="39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ngào</a:t>
            </a:r>
            <a:r>
              <a:rPr dirty="0" sz="3200" spc="38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của</a:t>
            </a:r>
            <a:r>
              <a:rPr dirty="0" sz="3200" spc="38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mật,</a:t>
            </a:r>
            <a:r>
              <a:rPr dirty="0" sz="3200" spc="39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vị</a:t>
            </a:r>
            <a:r>
              <a:rPr dirty="0" sz="3200" spc="40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cay</a:t>
            </a:r>
            <a:r>
              <a:rPr dirty="0" sz="3200" spc="38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của</a:t>
            </a:r>
            <a:r>
              <a:rPr dirty="0" sz="3200" spc="37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gừng,</a:t>
            </a:r>
            <a:r>
              <a:rPr dirty="0" sz="3200" spc="37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vị</a:t>
            </a:r>
            <a:r>
              <a:rPr dirty="0" sz="3200" spc="390" b="1">
                <a:latin typeface="Arial"/>
                <a:cs typeface="Arial"/>
              </a:rPr>
              <a:t> </a:t>
            </a:r>
            <a:r>
              <a:rPr dirty="0" sz="3200" spc="-25" b="1">
                <a:latin typeface="Arial"/>
                <a:cs typeface="Arial"/>
              </a:rPr>
              <a:t>bùi </a:t>
            </a:r>
            <a:r>
              <a:rPr dirty="0" sz="3200" b="1">
                <a:latin typeface="Arial"/>
                <a:cs typeface="Arial"/>
              </a:rPr>
              <a:t>bùi</a:t>
            </a:r>
            <a:r>
              <a:rPr dirty="0" sz="3200" spc="8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của</a:t>
            </a:r>
            <a:r>
              <a:rPr dirty="0" sz="3200" spc="7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lạc</a:t>
            </a:r>
            <a:r>
              <a:rPr dirty="0" sz="3200" spc="8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khi</a:t>
            </a:r>
            <a:r>
              <a:rPr dirty="0" sz="3200" spc="9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ăn</a:t>
            </a:r>
            <a:r>
              <a:rPr dirty="0" sz="3200" spc="9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món</a:t>
            </a:r>
            <a:r>
              <a:rPr dirty="0" sz="3200" spc="8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chè</a:t>
            </a:r>
            <a:r>
              <a:rPr dirty="0" sz="3200" spc="8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lam</a:t>
            </a:r>
            <a:r>
              <a:rPr dirty="0" sz="3200" spc="9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của</a:t>
            </a:r>
            <a:r>
              <a:rPr dirty="0" sz="3200" spc="9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bà.</a:t>
            </a:r>
            <a:r>
              <a:rPr dirty="0" sz="3200" spc="9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Nhờ</a:t>
            </a:r>
            <a:r>
              <a:rPr dirty="0" sz="3200" spc="8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vậy,</a:t>
            </a:r>
            <a:r>
              <a:rPr dirty="0" sz="3200" spc="95" b="1">
                <a:latin typeface="Arial"/>
                <a:cs typeface="Arial"/>
              </a:rPr>
              <a:t> </a:t>
            </a:r>
            <a:r>
              <a:rPr dirty="0" sz="3200" spc="-25" b="1">
                <a:latin typeface="Arial"/>
                <a:cs typeface="Arial"/>
              </a:rPr>
              <a:t>cái </a:t>
            </a:r>
            <a:r>
              <a:rPr dirty="0" sz="3200" b="1">
                <a:latin typeface="Arial"/>
                <a:cs typeface="Arial"/>
              </a:rPr>
              <a:t>rét</a:t>
            </a:r>
            <a:r>
              <a:rPr dirty="0" sz="3200" spc="-2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tháng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Chạp</a:t>
            </a:r>
            <a:r>
              <a:rPr dirty="0" sz="3200" spc="-4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bỗng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dịu</a:t>
            </a:r>
            <a:r>
              <a:rPr dirty="0" sz="3200" spc="-25" b="1">
                <a:latin typeface="Arial"/>
                <a:cs typeface="Arial"/>
              </a:rPr>
              <a:t> </a:t>
            </a:r>
            <a:r>
              <a:rPr dirty="0" sz="3200" spc="-20" b="1">
                <a:latin typeface="Arial"/>
                <a:cs typeface="Arial"/>
              </a:rPr>
              <a:t>lại.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201168" y="480059"/>
            <a:ext cx="10822305" cy="3378835"/>
            <a:chOff x="201168" y="480059"/>
            <a:chExt cx="10822305" cy="3378835"/>
          </a:xfrm>
        </p:grpSpPr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1168" y="3057143"/>
              <a:ext cx="888491" cy="801623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767078" y="499109"/>
              <a:ext cx="9237345" cy="1158240"/>
            </a:xfrm>
            <a:custGeom>
              <a:avLst/>
              <a:gdLst/>
              <a:ahLst/>
              <a:cxnLst/>
              <a:rect l="l" t="t" r="r" b="b"/>
              <a:pathLst>
                <a:path w="9237345" h="1158239">
                  <a:moveTo>
                    <a:pt x="9043924" y="0"/>
                  </a:moveTo>
                  <a:lnTo>
                    <a:pt x="193040" y="0"/>
                  </a:lnTo>
                  <a:lnTo>
                    <a:pt x="148796" y="5101"/>
                  </a:lnTo>
                  <a:lnTo>
                    <a:pt x="108172" y="19631"/>
                  </a:lnTo>
                  <a:lnTo>
                    <a:pt x="72328" y="42427"/>
                  </a:lnTo>
                  <a:lnTo>
                    <a:pt x="42427" y="72328"/>
                  </a:lnTo>
                  <a:lnTo>
                    <a:pt x="19631" y="108172"/>
                  </a:lnTo>
                  <a:lnTo>
                    <a:pt x="5101" y="148796"/>
                  </a:lnTo>
                  <a:lnTo>
                    <a:pt x="0" y="193039"/>
                  </a:lnTo>
                  <a:lnTo>
                    <a:pt x="0" y="965200"/>
                  </a:lnTo>
                  <a:lnTo>
                    <a:pt x="5101" y="1009443"/>
                  </a:lnTo>
                  <a:lnTo>
                    <a:pt x="19631" y="1050067"/>
                  </a:lnTo>
                  <a:lnTo>
                    <a:pt x="42427" y="1085911"/>
                  </a:lnTo>
                  <a:lnTo>
                    <a:pt x="72328" y="1115812"/>
                  </a:lnTo>
                  <a:lnTo>
                    <a:pt x="108172" y="1138608"/>
                  </a:lnTo>
                  <a:lnTo>
                    <a:pt x="148796" y="1153138"/>
                  </a:lnTo>
                  <a:lnTo>
                    <a:pt x="193040" y="1158239"/>
                  </a:lnTo>
                  <a:lnTo>
                    <a:pt x="9043924" y="1158239"/>
                  </a:lnTo>
                  <a:lnTo>
                    <a:pt x="9088167" y="1153138"/>
                  </a:lnTo>
                  <a:lnTo>
                    <a:pt x="9128791" y="1138608"/>
                  </a:lnTo>
                  <a:lnTo>
                    <a:pt x="9164635" y="1115812"/>
                  </a:lnTo>
                  <a:lnTo>
                    <a:pt x="9194536" y="1085911"/>
                  </a:lnTo>
                  <a:lnTo>
                    <a:pt x="9217332" y="1050067"/>
                  </a:lnTo>
                  <a:lnTo>
                    <a:pt x="9231862" y="1009443"/>
                  </a:lnTo>
                  <a:lnTo>
                    <a:pt x="9236964" y="965200"/>
                  </a:lnTo>
                  <a:lnTo>
                    <a:pt x="9236964" y="193039"/>
                  </a:lnTo>
                  <a:lnTo>
                    <a:pt x="9231862" y="148796"/>
                  </a:lnTo>
                  <a:lnTo>
                    <a:pt x="9217332" y="108172"/>
                  </a:lnTo>
                  <a:lnTo>
                    <a:pt x="9194536" y="72328"/>
                  </a:lnTo>
                  <a:lnTo>
                    <a:pt x="9164635" y="42427"/>
                  </a:lnTo>
                  <a:lnTo>
                    <a:pt x="9128791" y="19631"/>
                  </a:lnTo>
                  <a:lnTo>
                    <a:pt x="9088167" y="5101"/>
                  </a:lnTo>
                  <a:lnTo>
                    <a:pt x="9043924" y="0"/>
                  </a:lnTo>
                  <a:close/>
                </a:path>
              </a:pathLst>
            </a:custGeom>
            <a:solidFill>
              <a:srgbClr val="FF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767078" y="499109"/>
              <a:ext cx="9237345" cy="1158240"/>
            </a:xfrm>
            <a:custGeom>
              <a:avLst/>
              <a:gdLst/>
              <a:ahLst/>
              <a:cxnLst/>
              <a:rect l="l" t="t" r="r" b="b"/>
              <a:pathLst>
                <a:path w="9237345" h="1158239">
                  <a:moveTo>
                    <a:pt x="0" y="193039"/>
                  </a:moveTo>
                  <a:lnTo>
                    <a:pt x="5101" y="148796"/>
                  </a:lnTo>
                  <a:lnTo>
                    <a:pt x="19631" y="108172"/>
                  </a:lnTo>
                  <a:lnTo>
                    <a:pt x="42427" y="72328"/>
                  </a:lnTo>
                  <a:lnTo>
                    <a:pt x="72328" y="42427"/>
                  </a:lnTo>
                  <a:lnTo>
                    <a:pt x="108172" y="19631"/>
                  </a:lnTo>
                  <a:lnTo>
                    <a:pt x="148796" y="5101"/>
                  </a:lnTo>
                  <a:lnTo>
                    <a:pt x="193040" y="0"/>
                  </a:lnTo>
                  <a:lnTo>
                    <a:pt x="9043924" y="0"/>
                  </a:lnTo>
                  <a:lnTo>
                    <a:pt x="9088167" y="5101"/>
                  </a:lnTo>
                  <a:lnTo>
                    <a:pt x="9128791" y="19631"/>
                  </a:lnTo>
                  <a:lnTo>
                    <a:pt x="9164635" y="42427"/>
                  </a:lnTo>
                  <a:lnTo>
                    <a:pt x="9194536" y="72328"/>
                  </a:lnTo>
                  <a:lnTo>
                    <a:pt x="9217332" y="108172"/>
                  </a:lnTo>
                  <a:lnTo>
                    <a:pt x="9231862" y="148796"/>
                  </a:lnTo>
                  <a:lnTo>
                    <a:pt x="9236964" y="193039"/>
                  </a:lnTo>
                  <a:lnTo>
                    <a:pt x="9236964" y="965200"/>
                  </a:lnTo>
                  <a:lnTo>
                    <a:pt x="9231862" y="1009443"/>
                  </a:lnTo>
                  <a:lnTo>
                    <a:pt x="9217332" y="1050067"/>
                  </a:lnTo>
                  <a:lnTo>
                    <a:pt x="9194536" y="1085911"/>
                  </a:lnTo>
                  <a:lnTo>
                    <a:pt x="9164635" y="1115812"/>
                  </a:lnTo>
                  <a:lnTo>
                    <a:pt x="9128791" y="1138608"/>
                  </a:lnTo>
                  <a:lnTo>
                    <a:pt x="9088167" y="1153138"/>
                  </a:lnTo>
                  <a:lnTo>
                    <a:pt x="9043924" y="1158239"/>
                  </a:lnTo>
                  <a:lnTo>
                    <a:pt x="193040" y="1158239"/>
                  </a:lnTo>
                  <a:lnTo>
                    <a:pt x="148796" y="1153138"/>
                  </a:lnTo>
                  <a:lnTo>
                    <a:pt x="108172" y="1138608"/>
                  </a:lnTo>
                  <a:lnTo>
                    <a:pt x="72328" y="1115812"/>
                  </a:lnTo>
                  <a:lnTo>
                    <a:pt x="42427" y="1085911"/>
                  </a:lnTo>
                  <a:lnTo>
                    <a:pt x="19631" y="1050067"/>
                  </a:lnTo>
                  <a:lnTo>
                    <a:pt x="5101" y="1009443"/>
                  </a:lnTo>
                  <a:lnTo>
                    <a:pt x="0" y="965200"/>
                  </a:lnTo>
                  <a:lnTo>
                    <a:pt x="0" y="193039"/>
                  </a:lnTo>
                  <a:close/>
                </a:path>
              </a:pathLst>
            </a:custGeom>
            <a:ln w="38100">
              <a:solidFill>
                <a:srgbClr val="FF66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902079" y="550875"/>
            <a:ext cx="8966200" cy="10020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3200" spc="-380" b="0">
                <a:solidFill>
                  <a:srgbClr val="000000"/>
                </a:solidFill>
                <a:latin typeface="Arial"/>
                <a:cs typeface="Arial"/>
              </a:rPr>
              <a:t>Các</a:t>
            </a:r>
            <a:r>
              <a:rPr dirty="0" sz="3200" spc="-11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200" spc="-160" b="0">
                <a:solidFill>
                  <a:srgbClr val="000000"/>
                </a:solidFill>
                <a:latin typeface="Arial"/>
                <a:cs typeface="Arial"/>
              </a:rPr>
              <a:t>bạn</a:t>
            </a:r>
            <a:r>
              <a:rPr dirty="0" sz="3200" spc="-95" b="0">
                <a:solidFill>
                  <a:srgbClr val="000000"/>
                </a:solidFill>
                <a:latin typeface="Arial"/>
                <a:cs typeface="Arial"/>
              </a:rPr>
              <a:t> nhỏ</a:t>
            </a:r>
            <a:r>
              <a:rPr dirty="0" sz="3200" spc="-10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200" spc="-220" b="0">
                <a:solidFill>
                  <a:srgbClr val="000000"/>
                </a:solidFill>
                <a:latin typeface="Arial"/>
                <a:cs typeface="Arial"/>
              </a:rPr>
              <a:t>cảm</a:t>
            </a:r>
            <a:r>
              <a:rPr dirty="0" sz="3200" spc="-8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200" spc="-155" b="0">
                <a:solidFill>
                  <a:srgbClr val="000000"/>
                </a:solidFill>
                <a:latin typeface="Arial"/>
                <a:cs typeface="Arial"/>
              </a:rPr>
              <a:t>nhận</a:t>
            </a:r>
            <a:r>
              <a:rPr dirty="0" sz="3200" spc="-10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200" spc="-195" b="0">
                <a:solidFill>
                  <a:srgbClr val="000000"/>
                </a:solidFill>
                <a:latin typeface="Arial"/>
                <a:cs typeface="Arial"/>
              </a:rPr>
              <a:t>được</a:t>
            </a:r>
            <a:r>
              <a:rPr dirty="0" sz="3200" spc="-10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200" spc="-175" b="0">
                <a:solidFill>
                  <a:srgbClr val="000000"/>
                </a:solidFill>
                <a:latin typeface="Arial"/>
                <a:cs typeface="Arial"/>
              </a:rPr>
              <a:t>những</a:t>
            </a:r>
            <a:r>
              <a:rPr dirty="0" sz="3200" spc="-10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200" spc="-220" b="0">
                <a:solidFill>
                  <a:srgbClr val="000000"/>
                </a:solidFill>
                <a:latin typeface="Arial"/>
                <a:cs typeface="Arial"/>
              </a:rPr>
              <a:t>gì</a:t>
            </a:r>
            <a:r>
              <a:rPr dirty="0" sz="3200" spc="-11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200" spc="-85" b="0">
                <a:solidFill>
                  <a:srgbClr val="000000"/>
                </a:solidFill>
                <a:latin typeface="Arial"/>
                <a:cs typeface="Arial"/>
              </a:rPr>
              <a:t>khi</a:t>
            </a:r>
            <a:r>
              <a:rPr dirty="0" sz="3200" spc="-114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200" spc="-180" b="0">
                <a:solidFill>
                  <a:srgbClr val="000000"/>
                </a:solidFill>
                <a:latin typeface="Arial"/>
                <a:cs typeface="Arial"/>
              </a:rPr>
              <a:t>ăn</a:t>
            </a:r>
            <a:r>
              <a:rPr dirty="0" sz="3200" spc="-10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200" spc="-110" b="0">
                <a:solidFill>
                  <a:srgbClr val="000000"/>
                </a:solidFill>
                <a:latin typeface="Arial"/>
                <a:cs typeface="Arial"/>
              </a:rPr>
              <a:t>món</a:t>
            </a:r>
            <a:r>
              <a:rPr dirty="0" sz="3200" spc="-9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200" spc="-25" b="0">
                <a:solidFill>
                  <a:srgbClr val="000000"/>
                </a:solidFill>
                <a:latin typeface="Arial"/>
                <a:cs typeface="Arial"/>
              </a:rPr>
              <a:t>chè </a:t>
            </a:r>
            <a:r>
              <a:rPr dirty="0" sz="3200" spc="-130" b="0">
                <a:solidFill>
                  <a:srgbClr val="000000"/>
                </a:solidFill>
                <a:latin typeface="Arial"/>
                <a:cs typeface="Arial"/>
              </a:rPr>
              <a:t>lam </a:t>
            </a:r>
            <a:r>
              <a:rPr dirty="0" sz="3200" spc="-215" b="0">
                <a:solidFill>
                  <a:srgbClr val="000000"/>
                </a:solidFill>
                <a:latin typeface="Arial"/>
                <a:cs typeface="Arial"/>
              </a:rPr>
              <a:t>của</a:t>
            </a:r>
            <a:r>
              <a:rPr dirty="0" sz="3200" spc="-14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200" spc="-25" b="0">
                <a:solidFill>
                  <a:srgbClr val="000000"/>
                </a:solidFill>
                <a:latin typeface="Arial"/>
                <a:cs typeface="Arial"/>
              </a:rPr>
              <a:t>bà?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6383" y="208788"/>
            <a:ext cx="1072896" cy="115671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24611" y="339852"/>
            <a:ext cx="11436350" cy="6172200"/>
            <a:chOff x="324611" y="339852"/>
            <a:chExt cx="11436350" cy="6172200"/>
          </a:xfrm>
        </p:grpSpPr>
        <p:sp>
          <p:nvSpPr>
            <p:cNvPr id="3" name="object 3" descr=""/>
            <p:cNvSpPr/>
            <p:nvPr/>
          </p:nvSpPr>
          <p:spPr>
            <a:xfrm>
              <a:off x="362711" y="377952"/>
              <a:ext cx="11360150" cy="6096000"/>
            </a:xfrm>
            <a:custGeom>
              <a:avLst/>
              <a:gdLst/>
              <a:ahLst/>
              <a:cxnLst/>
              <a:rect l="l" t="t" r="r" b="b"/>
              <a:pathLst>
                <a:path w="11360150" h="6096000">
                  <a:moveTo>
                    <a:pt x="10343896" y="0"/>
                  </a:moveTo>
                  <a:lnTo>
                    <a:pt x="1016000" y="0"/>
                  </a:lnTo>
                  <a:lnTo>
                    <a:pt x="968173" y="1105"/>
                  </a:lnTo>
                  <a:lnTo>
                    <a:pt x="920915" y="4391"/>
                  </a:lnTo>
                  <a:lnTo>
                    <a:pt x="874275" y="9807"/>
                  </a:lnTo>
                  <a:lnTo>
                    <a:pt x="828301" y="17304"/>
                  </a:lnTo>
                  <a:lnTo>
                    <a:pt x="783043" y="26835"/>
                  </a:lnTo>
                  <a:lnTo>
                    <a:pt x="738549" y="38349"/>
                  </a:lnTo>
                  <a:lnTo>
                    <a:pt x="694869" y="51799"/>
                  </a:lnTo>
                  <a:lnTo>
                    <a:pt x="652050" y="67136"/>
                  </a:lnTo>
                  <a:lnTo>
                    <a:pt x="610142" y="84310"/>
                  </a:lnTo>
                  <a:lnTo>
                    <a:pt x="569193" y="103273"/>
                  </a:lnTo>
                  <a:lnTo>
                    <a:pt x="529252" y="123976"/>
                  </a:lnTo>
                  <a:lnTo>
                    <a:pt x="490368" y="146371"/>
                  </a:lnTo>
                  <a:lnTo>
                    <a:pt x="452591" y="170408"/>
                  </a:lnTo>
                  <a:lnTo>
                    <a:pt x="415967" y="196039"/>
                  </a:lnTo>
                  <a:lnTo>
                    <a:pt x="380547" y="223214"/>
                  </a:lnTo>
                  <a:lnTo>
                    <a:pt x="346380" y="251886"/>
                  </a:lnTo>
                  <a:lnTo>
                    <a:pt x="313513" y="282005"/>
                  </a:lnTo>
                  <a:lnTo>
                    <a:pt x="281996" y="313523"/>
                  </a:lnTo>
                  <a:lnTo>
                    <a:pt x="251878" y="346390"/>
                  </a:lnTo>
                  <a:lnTo>
                    <a:pt x="223206" y="380558"/>
                  </a:lnTo>
                  <a:lnTo>
                    <a:pt x="196031" y="415978"/>
                  </a:lnTo>
                  <a:lnTo>
                    <a:pt x="170401" y="452602"/>
                  </a:lnTo>
                  <a:lnTo>
                    <a:pt x="146365" y="490380"/>
                  </a:lnTo>
                  <a:lnTo>
                    <a:pt x="123971" y="529263"/>
                  </a:lnTo>
                  <a:lnTo>
                    <a:pt x="103269" y="569204"/>
                  </a:lnTo>
                  <a:lnTo>
                    <a:pt x="84306" y="610152"/>
                  </a:lnTo>
                  <a:lnTo>
                    <a:pt x="67133" y="652060"/>
                  </a:lnTo>
                  <a:lnTo>
                    <a:pt x="51797" y="694878"/>
                  </a:lnTo>
                  <a:lnTo>
                    <a:pt x="38347" y="738558"/>
                  </a:lnTo>
                  <a:lnTo>
                    <a:pt x="26833" y="783051"/>
                  </a:lnTo>
                  <a:lnTo>
                    <a:pt x="17303" y="828308"/>
                  </a:lnTo>
                  <a:lnTo>
                    <a:pt x="9806" y="874280"/>
                  </a:lnTo>
                  <a:lnTo>
                    <a:pt x="4390" y="920918"/>
                  </a:lnTo>
                  <a:lnTo>
                    <a:pt x="1105" y="968175"/>
                  </a:lnTo>
                  <a:lnTo>
                    <a:pt x="0" y="1016000"/>
                  </a:lnTo>
                  <a:lnTo>
                    <a:pt x="0" y="5080000"/>
                  </a:lnTo>
                  <a:lnTo>
                    <a:pt x="1105" y="5127826"/>
                  </a:lnTo>
                  <a:lnTo>
                    <a:pt x="4390" y="5175084"/>
                  </a:lnTo>
                  <a:lnTo>
                    <a:pt x="9806" y="5221724"/>
                  </a:lnTo>
                  <a:lnTo>
                    <a:pt x="17303" y="5267698"/>
                  </a:lnTo>
                  <a:lnTo>
                    <a:pt x="26833" y="5312956"/>
                  </a:lnTo>
                  <a:lnTo>
                    <a:pt x="38347" y="5357450"/>
                  </a:lnTo>
                  <a:lnTo>
                    <a:pt x="51797" y="5401130"/>
                  </a:lnTo>
                  <a:lnTo>
                    <a:pt x="67133" y="5443949"/>
                  </a:lnTo>
                  <a:lnTo>
                    <a:pt x="84306" y="5485857"/>
                  </a:lnTo>
                  <a:lnTo>
                    <a:pt x="103269" y="5526806"/>
                  </a:lnTo>
                  <a:lnTo>
                    <a:pt x="123971" y="5566747"/>
                  </a:lnTo>
                  <a:lnTo>
                    <a:pt x="146365" y="5605631"/>
                  </a:lnTo>
                  <a:lnTo>
                    <a:pt x="170401" y="5643408"/>
                  </a:lnTo>
                  <a:lnTo>
                    <a:pt x="196031" y="5680032"/>
                  </a:lnTo>
                  <a:lnTo>
                    <a:pt x="223206" y="5715452"/>
                  </a:lnTo>
                  <a:lnTo>
                    <a:pt x="251878" y="5749619"/>
                  </a:lnTo>
                  <a:lnTo>
                    <a:pt x="281996" y="5782486"/>
                  </a:lnTo>
                  <a:lnTo>
                    <a:pt x="313513" y="5814003"/>
                  </a:lnTo>
                  <a:lnTo>
                    <a:pt x="346380" y="5844121"/>
                  </a:lnTo>
                  <a:lnTo>
                    <a:pt x="380547" y="5872793"/>
                  </a:lnTo>
                  <a:lnTo>
                    <a:pt x="415967" y="5899968"/>
                  </a:lnTo>
                  <a:lnTo>
                    <a:pt x="452591" y="5925598"/>
                  </a:lnTo>
                  <a:lnTo>
                    <a:pt x="490368" y="5949634"/>
                  </a:lnTo>
                  <a:lnTo>
                    <a:pt x="529252" y="5972028"/>
                  </a:lnTo>
                  <a:lnTo>
                    <a:pt x="569193" y="5992730"/>
                  </a:lnTo>
                  <a:lnTo>
                    <a:pt x="610142" y="6011693"/>
                  </a:lnTo>
                  <a:lnTo>
                    <a:pt x="652050" y="6028866"/>
                  </a:lnTo>
                  <a:lnTo>
                    <a:pt x="694869" y="6044202"/>
                  </a:lnTo>
                  <a:lnTo>
                    <a:pt x="738549" y="6057652"/>
                  </a:lnTo>
                  <a:lnTo>
                    <a:pt x="783043" y="6069166"/>
                  </a:lnTo>
                  <a:lnTo>
                    <a:pt x="828301" y="6078696"/>
                  </a:lnTo>
                  <a:lnTo>
                    <a:pt x="874275" y="6086193"/>
                  </a:lnTo>
                  <a:lnTo>
                    <a:pt x="920915" y="6091609"/>
                  </a:lnTo>
                  <a:lnTo>
                    <a:pt x="968173" y="6094894"/>
                  </a:lnTo>
                  <a:lnTo>
                    <a:pt x="1016000" y="6096000"/>
                  </a:lnTo>
                  <a:lnTo>
                    <a:pt x="10343896" y="6096000"/>
                  </a:lnTo>
                  <a:lnTo>
                    <a:pt x="10391720" y="6094894"/>
                  </a:lnTo>
                  <a:lnTo>
                    <a:pt x="10438977" y="6091609"/>
                  </a:lnTo>
                  <a:lnTo>
                    <a:pt x="10485615" y="6086193"/>
                  </a:lnTo>
                  <a:lnTo>
                    <a:pt x="10531587" y="6078696"/>
                  </a:lnTo>
                  <a:lnTo>
                    <a:pt x="10576844" y="6069166"/>
                  </a:lnTo>
                  <a:lnTo>
                    <a:pt x="10621337" y="6057652"/>
                  </a:lnTo>
                  <a:lnTo>
                    <a:pt x="10665017" y="6044202"/>
                  </a:lnTo>
                  <a:lnTo>
                    <a:pt x="10707835" y="6028866"/>
                  </a:lnTo>
                  <a:lnTo>
                    <a:pt x="10749743" y="6011693"/>
                  </a:lnTo>
                  <a:lnTo>
                    <a:pt x="10790691" y="5992730"/>
                  </a:lnTo>
                  <a:lnTo>
                    <a:pt x="10830632" y="5972028"/>
                  </a:lnTo>
                  <a:lnTo>
                    <a:pt x="10869515" y="5949634"/>
                  </a:lnTo>
                  <a:lnTo>
                    <a:pt x="10907293" y="5925598"/>
                  </a:lnTo>
                  <a:lnTo>
                    <a:pt x="10943917" y="5899968"/>
                  </a:lnTo>
                  <a:lnTo>
                    <a:pt x="10979337" y="5872793"/>
                  </a:lnTo>
                  <a:lnTo>
                    <a:pt x="11013505" y="5844121"/>
                  </a:lnTo>
                  <a:lnTo>
                    <a:pt x="11046372" y="5814003"/>
                  </a:lnTo>
                  <a:lnTo>
                    <a:pt x="11077890" y="5782486"/>
                  </a:lnTo>
                  <a:lnTo>
                    <a:pt x="11108009" y="5749619"/>
                  </a:lnTo>
                  <a:lnTo>
                    <a:pt x="11136681" y="5715452"/>
                  </a:lnTo>
                  <a:lnTo>
                    <a:pt x="11163856" y="5680032"/>
                  </a:lnTo>
                  <a:lnTo>
                    <a:pt x="11189487" y="5643408"/>
                  </a:lnTo>
                  <a:lnTo>
                    <a:pt x="11213524" y="5605631"/>
                  </a:lnTo>
                  <a:lnTo>
                    <a:pt x="11235919" y="5566747"/>
                  </a:lnTo>
                  <a:lnTo>
                    <a:pt x="11256622" y="5526806"/>
                  </a:lnTo>
                  <a:lnTo>
                    <a:pt x="11275585" y="5485857"/>
                  </a:lnTo>
                  <a:lnTo>
                    <a:pt x="11292759" y="5443949"/>
                  </a:lnTo>
                  <a:lnTo>
                    <a:pt x="11308096" y="5401130"/>
                  </a:lnTo>
                  <a:lnTo>
                    <a:pt x="11321546" y="5357450"/>
                  </a:lnTo>
                  <a:lnTo>
                    <a:pt x="11333060" y="5312956"/>
                  </a:lnTo>
                  <a:lnTo>
                    <a:pt x="11342591" y="5267698"/>
                  </a:lnTo>
                  <a:lnTo>
                    <a:pt x="11350088" y="5221724"/>
                  </a:lnTo>
                  <a:lnTo>
                    <a:pt x="11355504" y="5175084"/>
                  </a:lnTo>
                  <a:lnTo>
                    <a:pt x="11358790" y="5127826"/>
                  </a:lnTo>
                  <a:lnTo>
                    <a:pt x="11359896" y="5080000"/>
                  </a:lnTo>
                  <a:lnTo>
                    <a:pt x="11359896" y="1016000"/>
                  </a:lnTo>
                  <a:lnTo>
                    <a:pt x="11358790" y="968175"/>
                  </a:lnTo>
                  <a:lnTo>
                    <a:pt x="11355504" y="920918"/>
                  </a:lnTo>
                  <a:lnTo>
                    <a:pt x="11350088" y="874280"/>
                  </a:lnTo>
                  <a:lnTo>
                    <a:pt x="11342591" y="828308"/>
                  </a:lnTo>
                  <a:lnTo>
                    <a:pt x="11333060" y="783051"/>
                  </a:lnTo>
                  <a:lnTo>
                    <a:pt x="11321546" y="738558"/>
                  </a:lnTo>
                  <a:lnTo>
                    <a:pt x="11308096" y="694878"/>
                  </a:lnTo>
                  <a:lnTo>
                    <a:pt x="11292759" y="652060"/>
                  </a:lnTo>
                  <a:lnTo>
                    <a:pt x="11275585" y="610152"/>
                  </a:lnTo>
                  <a:lnTo>
                    <a:pt x="11256622" y="569204"/>
                  </a:lnTo>
                  <a:lnTo>
                    <a:pt x="11235919" y="529263"/>
                  </a:lnTo>
                  <a:lnTo>
                    <a:pt x="11213524" y="490380"/>
                  </a:lnTo>
                  <a:lnTo>
                    <a:pt x="11189487" y="452602"/>
                  </a:lnTo>
                  <a:lnTo>
                    <a:pt x="11163856" y="415978"/>
                  </a:lnTo>
                  <a:lnTo>
                    <a:pt x="11136681" y="380558"/>
                  </a:lnTo>
                  <a:lnTo>
                    <a:pt x="11108009" y="346390"/>
                  </a:lnTo>
                  <a:lnTo>
                    <a:pt x="11077890" y="313523"/>
                  </a:lnTo>
                  <a:lnTo>
                    <a:pt x="11046372" y="282005"/>
                  </a:lnTo>
                  <a:lnTo>
                    <a:pt x="11013505" y="251886"/>
                  </a:lnTo>
                  <a:lnTo>
                    <a:pt x="10979337" y="223214"/>
                  </a:lnTo>
                  <a:lnTo>
                    <a:pt x="10943917" y="196039"/>
                  </a:lnTo>
                  <a:lnTo>
                    <a:pt x="10907293" y="170408"/>
                  </a:lnTo>
                  <a:lnTo>
                    <a:pt x="10869515" y="146371"/>
                  </a:lnTo>
                  <a:lnTo>
                    <a:pt x="10830632" y="123976"/>
                  </a:lnTo>
                  <a:lnTo>
                    <a:pt x="10790691" y="103273"/>
                  </a:lnTo>
                  <a:lnTo>
                    <a:pt x="10749743" y="84310"/>
                  </a:lnTo>
                  <a:lnTo>
                    <a:pt x="10707835" y="67136"/>
                  </a:lnTo>
                  <a:lnTo>
                    <a:pt x="10665017" y="51799"/>
                  </a:lnTo>
                  <a:lnTo>
                    <a:pt x="10621337" y="38349"/>
                  </a:lnTo>
                  <a:lnTo>
                    <a:pt x="10576844" y="26835"/>
                  </a:lnTo>
                  <a:lnTo>
                    <a:pt x="10531587" y="17304"/>
                  </a:lnTo>
                  <a:lnTo>
                    <a:pt x="10485615" y="9807"/>
                  </a:lnTo>
                  <a:lnTo>
                    <a:pt x="10438977" y="4391"/>
                  </a:lnTo>
                  <a:lnTo>
                    <a:pt x="10391720" y="1105"/>
                  </a:lnTo>
                  <a:lnTo>
                    <a:pt x="103438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62711" y="377952"/>
              <a:ext cx="11360150" cy="6096000"/>
            </a:xfrm>
            <a:custGeom>
              <a:avLst/>
              <a:gdLst/>
              <a:ahLst/>
              <a:cxnLst/>
              <a:rect l="l" t="t" r="r" b="b"/>
              <a:pathLst>
                <a:path w="11360150" h="6096000">
                  <a:moveTo>
                    <a:pt x="0" y="1016000"/>
                  </a:moveTo>
                  <a:lnTo>
                    <a:pt x="1105" y="968175"/>
                  </a:lnTo>
                  <a:lnTo>
                    <a:pt x="4390" y="920918"/>
                  </a:lnTo>
                  <a:lnTo>
                    <a:pt x="9806" y="874280"/>
                  </a:lnTo>
                  <a:lnTo>
                    <a:pt x="17303" y="828308"/>
                  </a:lnTo>
                  <a:lnTo>
                    <a:pt x="26833" y="783051"/>
                  </a:lnTo>
                  <a:lnTo>
                    <a:pt x="38347" y="738558"/>
                  </a:lnTo>
                  <a:lnTo>
                    <a:pt x="51797" y="694878"/>
                  </a:lnTo>
                  <a:lnTo>
                    <a:pt x="67133" y="652060"/>
                  </a:lnTo>
                  <a:lnTo>
                    <a:pt x="84306" y="610152"/>
                  </a:lnTo>
                  <a:lnTo>
                    <a:pt x="103269" y="569204"/>
                  </a:lnTo>
                  <a:lnTo>
                    <a:pt x="123971" y="529263"/>
                  </a:lnTo>
                  <a:lnTo>
                    <a:pt x="146365" y="490380"/>
                  </a:lnTo>
                  <a:lnTo>
                    <a:pt x="170401" y="452602"/>
                  </a:lnTo>
                  <a:lnTo>
                    <a:pt x="196031" y="415978"/>
                  </a:lnTo>
                  <a:lnTo>
                    <a:pt x="223206" y="380558"/>
                  </a:lnTo>
                  <a:lnTo>
                    <a:pt x="251878" y="346390"/>
                  </a:lnTo>
                  <a:lnTo>
                    <a:pt x="281996" y="313523"/>
                  </a:lnTo>
                  <a:lnTo>
                    <a:pt x="313513" y="282005"/>
                  </a:lnTo>
                  <a:lnTo>
                    <a:pt x="346380" y="251886"/>
                  </a:lnTo>
                  <a:lnTo>
                    <a:pt x="380547" y="223214"/>
                  </a:lnTo>
                  <a:lnTo>
                    <a:pt x="415967" y="196039"/>
                  </a:lnTo>
                  <a:lnTo>
                    <a:pt x="452591" y="170408"/>
                  </a:lnTo>
                  <a:lnTo>
                    <a:pt x="490368" y="146371"/>
                  </a:lnTo>
                  <a:lnTo>
                    <a:pt x="529252" y="123976"/>
                  </a:lnTo>
                  <a:lnTo>
                    <a:pt x="569193" y="103273"/>
                  </a:lnTo>
                  <a:lnTo>
                    <a:pt x="610142" y="84310"/>
                  </a:lnTo>
                  <a:lnTo>
                    <a:pt x="652050" y="67136"/>
                  </a:lnTo>
                  <a:lnTo>
                    <a:pt x="694869" y="51799"/>
                  </a:lnTo>
                  <a:lnTo>
                    <a:pt x="738549" y="38349"/>
                  </a:lnTo>
                  <a:lnTo>
                    <a:pt x="783043" y="26835"/>
                  </a:lnTo>
                  <a:lnTo>
                    <a:pt x="828301" y="17304"/>
                  </a:lnTo>
                  <a:lnTo>
                    <a:pt x="874275" y="9807"/>
                  </a:lnTo>
                  <a:lnTo>
                    <a:pt x="920915" y="4391"/>
                  </a:lnTo>
                  <a:lnTo>
                    <a:pt x="968173" y="1105"/>
                  </a:lnTo>
                  <a:lnTo>
                    <a:pt x="1016000" y="0"/>
                  </a:lnTo>
                  <a:lnTo>
                    <a:pt x="10343896" y="0"/>
                  </a:lnTo>
                  <a:lnTo>
                    <a:pt x="10391720" y="1105"/>
                  </a:lnTo>
                  <a:lnTo>
                    <a:pt x="10438977" y="4391"/>
                  </a:lnTo>
                  <a:lnTo>
                    <a:pt x="10485615" y="9807"/>
                  </a:lnTo>
                  <a:lnTo>
                    <a:pt x="10531587" y="17304"/>
                  </a:lnTo>
                  <a:lnTo>
                    <a:pt x="10576844" y="26835"/>
                  </a:lnTo>
                  <a:lnTo>
                    <a:pt x="10621337" y="38349"/>
                  </a:lnTo>
                  <a:lnTo>
                    <a:pt x="10665017" y="51799"/>
                  </a:lnTo>
                  <a:lnTo>
                    <a:pt x="10707835" y="67136"/>
                  </a:lnTo>
                  <a:lnTo>
                    <a:pt x="10749743" y="84310"/>
                  </a:lnTo>
                  <a:lnTo>
                    <a:pt x="10790691" y="103273"/>
                  </a:lnTo>
                  <a:lnTo>
                    <a:pt x="10830632" y="123976"/>
                  </a:lnTo>
                  <a:lnTo>
                    <a:pt x="10869515" y="146371"/>
                  </a:lnTo>
                  <a:lnTo>
                    <a:pt x="10907293" y="170408"/>
                  </a:lnTo>
                  <a:lnTo>
                    <a:pt x="10943917" y="196039"/>
                  </a:lnTo>
                  <a:lnTo>
                    <a:pt x="10979337" y="223214"/>
                  </a:lnTo>
                  <a:lnTo>
                    <a:pt x="11013505" y="251886"/>
                  </a:lnTo>
                  <a:lnTo>
                    <a:pt x="11046372" y="282005"/>
                  </a:lnTo>
                  <a:lnTo>
                    <a:pt x="11077890" y="313523"/>
                  </a:lnTo>
                  <a:lnTo>
                    <a:pt x="11108009" y="346390"/>
                  </a:lnTo>
                  <a:lnTo>
                    <a:pt x="11136681" y="380558"/>
                  </a:lnTo>
                  <a:lnTo>
                    <a:pt x="11163856" y="415978"/>
                  </a:lnTo>
                  <a:lnTo>
                    <a:pt x="11189487" y="452602"/>
                  </a:lnTo>
                  <a:lnTo>
                    <a:pt x="11213524" y="490380"/>
                  </a:lnTo>
                  <a:lnTo>
                    <a:pt x="11235919" y="529263"/>
                  </a:lnTo>
                  <a:lnTo>
                    <a:pt x="11256622" y="569204"/>
                  </a:lnTo>
                  <a:lnTo>
                    <a:pt x="11275585" y="610152"/>
                  </a:lnTo>
                  <a:lnTo>
                    <a:pt x="11292759" y="652060"/>
                  </a:lnTo>
                  <a:lnTo>
                    <a:pt x="11308096" y="694878"/>
                  </a:lnTo>
                  <a:lnTo>
                    <a:pt x="11321546" y="738558"/>
                  </a:lnTo>
                  <a:lnTo>
                    <a:pt x="11333060" y="783051"/>
                  </a:lnTo>
                  <a:lnTo>
                    <a:pt x="11342591" y="828308"/>
                  </a:lnTo>
                  <a:lnTo>
                    <a:pt x="11350088" y="874280"/>
                  </a:lnTo>
                  <a:lnTo>
                    <a:pt x="11355504" y="920918"/>
                  </a:lnTo>
                  <a:lnTo>
                    <a:pt x="11358790" y="968175"/>
                  </a:lnTo>
                  <a:lnTo>
                    <a:pt x="11359896" y="1016000"/>
                  </a:lnTo>
                  <a:lnTo>
                    <a:pt x="11359896" y="5080000"/>
                  </a:lnTo>
                  <a:lnTo>
                    <a:pt x="11358790" y="5127826"/>
                  </a:lnTo>
                  <a:lnTo>
                    <a:pt x="11355504" y="5175084"/>
                  </a:lnTo>
                  <a:lnTo>
                    <a:pt x="11350088" y="5221724"/>
                  </a:lnTo>
                  <a:lnTo>
                    <a:pt x="11342591" y="5267698"/>
                  </a:lnTo>
                  <a:lnTo>
                    <a:pt x="11333060" y="5312956"/>
                  </a:lnTo>
                  <a:lnTo>
                    <a:pt x="11321546" y="5357450"/>
                  </a:lnTo>
                  <a:lnTo>
                    <a:pt x="11308096" y="5401130"/>
                  </a:lnTo>
                  <a:lnTo>
                    <a:pt x="11292759" y="5443949"/>
                  </a:lnTo>
                  <a:lnTo>
                    <a:pt x="11275585" y="5485857"/>
                  </a:lnTo>
                  <a:lnTo>
                    <a:pt x="11256622" y="5526806"/>
                  </a:lnTo>
                  <a:lnTo>
                    <a:pt x="11235919" y="5566747"/>
                  </a:lnTo>
                  <a:lnTo>
                    <a:pt x="11213524" y="5605631"/>
                  </a:lnTo>
                  <a:lnTo>
                    <a:pt x="11189487" y="5643408"/>
                  </a:lnTo>
                  <a:lnTo>
                    <a:pt x="11163856" y="5680032"/>
                  </a:lnTo>
                  <a:lnTo>
                    <a:pt x="11136681" y="5715452"/>
                  </a:lnTo>
                  <a:lnTo>
                    <a:pt x="11108009" y="5749619"/>
                  </a:lnTo>
                  <a:lnTo>
                    <a:pt x="11077890" y="5782486"/>
                  </a:lnTo>
                  <a:lnTo>
                    <a:pt x="11046372" y="5814003"/>
                  </a:lnTo>
                  <a:lnTo>
                    <a:pt x="11013505" y="5844121"/>
                  </a:lnTo>
                  <a:lnTo>
                    <a:pt x="10979337" y="5872793"/>
                  </a:lnTo>
                  <a:lnTo>
                    <a:pt x="10943917" y="5899968"/>
                  </a:lnTo>
                  <a:lnTo>
                    <a:pt x="10907293" y="5925598"/>
                  </a:lnTo>
                  <a:lnTo>
                    <a:pt x="10869515" y="5949634"/>
                  </a:lnTo>
                  <a:lnTo>
                    <a:pt x="10830632" y="5972028"/>
                  </a:lnTo>
                  <a:lnTo>
                    <a:pt x="10790691" y="5992730"/>
                  </a:lnTo>
                  <a:lnTo>
                    <a:pt x="10749743" y="6011693"/>
                  </a:lnTo>
                  <a:lnTo>
                    <a:pt x="10707835" y="6028866"/>
                  </a:lnTo>
                  <a:lnTo>
                    <a:pt x="10665017" y="6044202"/>
                  </a:lnTo>
                  <a:lnTo>
                    <a:pt x="10621337" y="6057652"/>
                  </a:lnTo>
                  <a:lnTo>
                    <a:pt x="10576844" y="6069166"/>
                  </a:lnTo>
                  <a:lnTo>
                    <a:pt x="10531587" y="6078696"/>
                  </a:lnTo>
                  <a:lnTo>
                    <a:pt x="10485615" y="6086193"/>
                  </a:lnTo>
                  <a:lnTo>
                    <a:pt x="10438977" y="6091609"/>
                  </a:lnTo>
                  <a:lnTo>
                    <a:pt x="10391720" y="6094894"/>
                  </a:lnTo>
                  <a:lnTo>
                    <a:pt x="10343896" y="6096000"/>
                  </a:lnTo>
                  <a:lnTo>
                    <a:pt x="1016000" y="6096000"/>
                  </a:lnTo>
                  <a:lnTo>
                    <a:pt x="968173" y="6094894"/>
                  </a:lnTo>
                  <a:lnTo>
                    <a:pt x="920915" y="6091609"/>
                  </a:lnTo>
                  <a:lnTo>
                    <a:pt x="874275" y="6086193"/>
                  </a:lnTo>
                  <a:lnTo>
                    <a:pt x="828301" y="6078696"/>
                  </a:lnTo>
                  <a:lnTo>
                    <a:pt x="783043" y="6069166"/>
                  </a:lnTo>
                  <a:lnTo>
                    <a:pt x="738549" y="6057652"/>
                  </a:lnTo>
                  <a:lnTo>
                    <a:pt x="694869" y="6044202"/>
                  </a:lnTo>
                  <a:lnTo>
                    <a:pt x="652050" y="6028866"/>
                  </a:lnTo>
                  <a:lnTo>
                    <a:pt x="610142" y="6011693"/>
                  </a:lnTo>
                  <a:lnTo>
                    <a:pt x="569193" y="5992730"/>
                  </a:lnTo>
                  <a:lnTo>
                    <a:pt x="529252" y="5972028"/>
                  </a:lnTo>
                  <a:lnTo>
                    <a:pt x="490368" y="5949634"/>
                  </a:lnTo>
                  <a:lnTo>
                    <a:pt x="452591" y="5925598"/>
                  </a:lnTo>
                  <a:lnTo>
                    <a:pt x="415967" y="5899968"/>
                  </a:lnTo>
                  <a:lnTo>
                    <a:pt x="380547" y="5872793"/>
                  </a:lnTo>
                  <a:lnTo>
                    <a:pt x="346380" y="5844121"/>
                  </a:lnTo>
                  <a:lnTo>
                    <a:pt x="313513" y="5814003"/>
                  </a:lnTo>
                  <a:lnTo>
                    <a:pt x="281996" y="5782486"/>
                  </a:lnTo>
                  <a:lnTo>
                    <a:pt x="251878" y="5749619"/>
                  </a:lnTo>
                  <a:lnTo>
                    <a:pt x="223206" y="5715452"/>
                  </a:lnTo>
                  <a:lnTo>
                    <a:pt x="196031" y="5680032"/>
                  </a:lnTo>
                  <a:lnTo>
                    <a:pt x="170401" y="5643408"/>
                  </a:lnTo>
                  <a:lnTo>
                    <a:pt x="146365" y="5605631"/>
                  </a:lnTo>
                  <a:lnTo>
                    <a:pt x="123971" y="5566747"/>
                  </a:lnTo>
                  <a:lnTo>
                    <a:pt x="103269" y="5526806"/>
                  </a:lnTo>
                  <a:lnTo>
                    <a:pt x="84306" y="5485857"/>
                  </a:lnTo>
                  <a:lnTo>
                    <a:pt x="67133" y="5443949"/>
                  </a:lnTo>
                  <a:lnTo>
                    <a:pt x="51797" y="5401130"/>
                  </a:lnTo>
                  <a:lnTo>
                    <a:pt x="38347" y="5357450"/>
                  </a:lnTo>
                  <a:lnTo>
                    <a:pt x="26833" y="5312956"/>
                  </a:lnTo>
                  <a:lnTo>
                    <a:pt x="17303" y="5267698"/>
                  </a:lnTo>
                  <a:lnTo>
                    <a:pt x="9806" y="5221724"/>
                  </a:lnTo>
                  <a:lnTo>
                    <a:pt x="4390" y="5175084"/>
                  </a:lnTo>
                  <a:lnTo>
                    <a:pt x="1105" y="5127826"/>
                  </a:lnTo>
                  <a:lnTo>
                    <a:pt x="0" y="5080000"/>
                  </a:lnTo>
                  <a:lnTo>
                    <a:pt x="0" y="1016000"/>
                  </a:lnTo>
                  <a:close/>
                </a:path>
              </a:pathLst>
            </a:custGeom>
            <a:ln w="76200">
              <a:solidFill>
                <a:srgbClr val="F74F6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73936" y="699515"/>
              <a:ext cx="7667625" cy="2729865"/>
            </a:xfrm>
            <a:custGeom>
              <a:avLst/>
              <a:gdLst/>
              <a:ahLst/>
              <a:cxnLst/>
              <a:rect l="l" t="t" r="r" b="b"/>
              <a:pathLst>
                <a:path w="7667625" h="2729865">
                  <a:moveTo>
                    <a:pt x="7350886" y="0"/>
                  </a:moveTo>
                  <a:lnTo>
                    <a:pt x="316356" y="0"/>
                  </a:lnTo>
                  <a:lnTo>
                    <a:pt x="269600" y="3429"/>
                  </a:lnTo>
                  <a:lnTo>
                    <a:pt x="224976" y="13391"/>
                  </a:lnTo>
                  <a:lnTo>
                    <a:pt x="182974" y="29397"/>
                  </a:lnTo>
                  <a:lnTo>
                    <a:pt x="144082" y="50958"/>
                  </a:lnTo>
                  <a:lnTo>
                    <a:pt x="108790" y="77585"/>
                  </a:lnTo>
                  <a:lnTo>
                    <a:pt x="77585" y="108790"/>
                  </a:lnTo>
                  <a:lnTo>
                    <a:pt x="50958" y="144082"/>
                  </a:lnTo>
                  <a:lnTo>
                    <a:pt x="29397" y="182974"/>
                  </a:lnTo>
                  <a:lnTo>
                    <a:pt x="13391" y="224976"/>
                  </a:lnTo>
                  <a:lnTo>
                    <a:pt x="3429" y="269600"/>
                  </a:lnTo>
                  <a:lnTo>
                    <a:pt x="0" y="316357"/>
                  </a:lnTo>
                  <a:lnTo>
                    <a:pt x="0" y="2413127"/>
                  </a:lnTo>
                  <a:lnTo>
                    <a:pt x="3429" y="2459883"/>
                  </a:lnTo>
                  <a:lnTo>
                    <a:pt x="13391" y="2504507"/>
                  </a:lnTo>
                  <a:lnTo>
                    <a:pt x="29397" y="2546509"/>
                  </a:lnTo>
                  <a:lnTo>
                    <a:pt x="50958" y="2585401"/>
                  </a:lnTo>
                  <a:lnTo>
                    <a:pt x="77585" y="2620693"/>
                  </a:lnTo>
                  <a:lnTo>
                    <a:pt x="108790" y="2651898"/>
                  </a:lnTo>
                  <a:lnTo>
                    <a:pt x="144082" y="2678525"/>
                  </a:lnTo>
                  <a:lnTo>
                    <a:pt x="182974" y="2700086"/>
                  </a:lnTo>
                  <a:lnTo>
                    <a:pt x="224976" y="2716092"/>
                  </a:lnTo>
                  <a:lnTo>
                    <a:pt x="269600" y="2726054"/>
                  </a:lnTo>
                  <a:lnTo>
                    <a:pt x="316356" y="2729484"/>
                  </a:lnTo>
                  <a:lnTo>
                    <a:pt x="7350886" y="2729484"/>
                  </a:lnTo>
                  <a:lnTo>
                    <a:pt x="7397643" y="2726054"/>
                  </a:lnTo>
                  <a:lnTo>
                    <a:pt x="7442267" y="2716092"/>
                  </a:lnTo>
                  <a:lnTo>
                    <a:pt x="7484269" y="2700086"/>
                  </a:lnTo>
                  <a:lnTo>
                    <a:pt x="7523161" y="2678525"/>
                  </a:lnTo>
                  <a:lnTo>
                    <a:pt x="7558453" y="2651898"/>
                  </a:lnTo>
                  <a:lnTo>
                    <a:pt x="7589658" y="2620693"/>
                  </a:lnTo>
                  <a:lnTo>
                    <a:pt x="7616285" y="2585401"/>
                  </a:lnTo>
                  <a:lnTo>
                    <a:pt x="7637846" y="2546509"/>
                  </a:lnTo>
                  <a:lnTo>
                    <a:pt x="7653852" y="2504507"/>
                  </a:lnTo>
                  <a:lnTo>
                    <a:pt x="7663814" y="2459883"/>
                  </a:lnTo>
                  <a:lnTo>
                    <a:pt x="7667244" y="2413127"/>
                  </a:lnTo>
                  <a:lnTo>
                    <a:pt x="7667244" y="316357"/>
                  </a:lnTo>
                  <a:lnTo>
                    <a:pt x="7663814" y="269600"/>
                  </a:lnTo>
                  <a:lnTo>
                    <a:pt x="7653852" y="224976"/>
                  </a:lnTo>
                  <a:lnTo>
                    <a:pt x="7637846" y="182974"/>
                  </a:lnTo>
                  <a:lnTo>
                    <a:pt x="7616285" y="144082"/>
                  </a:lnTo>
                  <a:lnTo>
                    <a:pt x="7589658" y="108790"/>
                  </a:lnTo>
                  <a:lnTo>
                    <a:pt x="7558453" y="77585"/>
                  </a:lnTo>
                  <a:lnTo>
                    <a:pt x="7523161" y="50958"/>
                  </a:lnTo>
                  <a:lnTo>
                    <a:pt x="7484269" y="29397"/>
                  </a:lnTo>
                  <a:lnTo>
                    <a:pt x="7442267" y="13391"/>
                  </a:lnTo>
                  <a:lnTo>
                    <a:pt x="7397643" y="3429"/>
                  </a:lnTo>
                  <a:lnTo>
                    <a:pt x="7350886" y="0"/>
                  </a:lnTo>
                  <a:close/>
                </a:path>
              </a:pathLst>
            </a:custGeom>
            <a:solidFill>
              <a:srgbClr val="FFFFFF">
                <a:alpha val="78823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21229" y="970026"/>
            <a:ext cx="7165975" cy="227266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0170">
              <a:lnSpc>
                <a:spcPts val="6305"/>
              </a:lnSpc>
              <a:spcBef>
                <a:spcPts val="100"/>
              </a:spcBef>
            </a:pPr>
            <a:r>
              <a:rPr dirty="0" sz="5400" b="0">
                <a:solidFill>
                  <a:srgbClr val="8EB529"/>
                </a:solidFill>
                <a:latin typeface="Arial"/>
                <a:cs typeface="Arial"/>
              </a:rPr>
              <a:t>Ý</a:t>
            </a:r>
            <a:r>
              <a:rPr dirty="0" sz="5400" spc="-15" b="0">
                <a:solidFill>
                  <a:srgbClr val="8EB529"/>
                </a:solidFill>
                <a:latin typeface="Arial"/>
                <a:cs typeface="Arial"/>
              </a:rPr>
              <a:t> </a:t>
            </a:r>
            <a:r>
              <a:rPr dirty="0" sz="5400" b="0">
                <a:solidFill>
                  <a:srgbClr val="9966FF"/>
                </a:solidFill>
                <a:latin typeface="Arial"/>
                <a:cs typeface="Arial"/>
              </a:rPr>
              <a:t>CHÍNH </a:t>
            </a:r>
            <a:r>
              <a:rPr dirty="0" sz="5400" b="0">
                <a:solidFill>
                  <a:srgbClr val="FFAC23"/>
                </a:solidFill>
                <a:latin typeface="Arial"/>
                <a:cs typeface="Arial"/>
              </a:rPr>
              <a:t>CỦA</a:t>
            </a:r>
            <a:r>
              <a:rPr dirty="0" sz="5400" spc="-310" b="0">
                <a:solidFill>
                  <a:srgbClr val="FFAC23"/>
                </a:solidFill>
                <a:latin typeface="Arial"/>
                <a:cs typeface="Arial"/>
              </a:rPr>
              <a:t> </a:t>
            </a:r>
            <a:r>
              <a:rPr dirty="0" sz="5400" spc="-20" b="0">
                <a:solidFill>
                  <a:srgbClr val="FF506C"/>
                </a:solidFill>
                <a:latin typeface="Arial"/>
                <a:cs typeface="Arial"/>
              </a:rPr>
              <a:t>ĐOẠN</a:t>
            </a:r>
            <a:endParaRPr sz="5400">
              <a:latin typeface="Arial"/>
              <a:cs typeface="Arial"/>
            </a:endParaRPr>
          </a:p>
          <a:p>
            <a:pPr marL="12700" marR="5080" indent="121920">
              <a:lnSpc>
                <a:spcPts val="5280"/>
              </a:lnSpc>
              <a:spcBef>
                <a:spcPts val="925"/>
              </a:spcBef>
            </a:pPr>
            <a:r>
              <a:rPr dirty="0" sz="4400" spc="-50" b="0">
                <a:solidFill>
                  <a:srgbClr val="000000"/>
                </a:solidFill>
                <a:latin typeface="Arial"/>
                <a:cs typeface="Arial"/>
              </a:rPr>
              <a:t>Món</a:t>
            </a:r>
            <a:r>
              <a:rPr dirty="0" sz="4400" spc="-2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270" b="0">
                <a:solidFill>
                  <a:srgbClr val="000000"/>
                </a:solidFill>
                <a:latin typeface="Arial"/>
                <a:cs typeface="Arial"/>
              </a:rPr>
              <a:t>chè</a:t>
            </a:r>
            <a:r>
              <a:rPr dirty="0" sz="4400" spc="-229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130" b="0">
                <a:solidFill>
                  <a:srgbClr val="000000"/>
                </a:solidFill>
                <a:latin typeface="Arial"/>
                <a:cs typeface="Arial"/>
              </a:rPr>
              <a:t>la</a:t>
            </a:r>
            <a:r>
              <a:rPr dirty="0" sz="4400" spc="-180" b="0">
                <a:solidFill>
                  <a:srgbClr val="000000"/>
                </a:solidFill>
                <a:latin typeface="Arial"/>
                <a:cs typeface="Arial"/>
              </a:rPr>
              <a:t>m</a:t>
            </a:r>
            <a:r>
              <a:rPr dirty="0" baseline="-3600" sz="8100" spc="-3150" b="0">
                <a:solidFill>
                  <a:srgbClr val="00AFEF"/>
                </a:solidFill>
                <a:latin typeface="Arial"/>
                <a:cs typeface="Arial"/>
              </a:rPr>
              <a:t>1</a:t>
            </a:r>
            <a:r>
              <a:rPr dirty="0" sz="4400" spc="-130" b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dirty="0" sz="4400" spc="-2490" b="0">
                <a:solidFill>
                  <a:srgbClr val="000000"/>
                </a:solidFill>
                <a:latin typeface="Arial"/>
                <a:cs typeface="Arial"/>
              </a:rPr>
              <a:t>ủ</a:t>
            </a:r>
            <a:r>
              <a:rPr dirty="0" baseline="-3600" sz="8100" spc="-195" b="0">
                <a:solidFill>
                  <a:srgbClr val="00AFEF"/>
                </a:solidFill>
                <a:latin typeface="Arial"/>
                <a:cs typeface="Arial"/>
              </a:rPr>
              <a:t>:</a:t>
            </a:r>
            <a:r>
              <a:rPr dirty="0" baseline="-3600" sz="8100" spc="-1177" b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4400" spc="-345" b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dirty="0" sz="4400" spc="-2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245" b="0">
                <a:solidFill>
                  <a:srgbClr val="000000"/>
                </a:solidFill>
                <a:latin typeface="Arial"/>
                <a:cs typeface="Arial"/>
              </a:rPr>
              <a:t>bà</a:t>
            </a:r>
            <a:r>
              <a:rPr dirty="0" sz="4400" spc="-229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265" b="0">
                <a:solidFill>
                  <a:srgbClr val="000000"/>
                </a:solidFill>
                <a:latin typeface="Arial"/>
                <a:cs typeface="Arial"/>
              </a:rPr>
              <a:t>được</a:t>
            </a:r>
            <a:r>
              <a:rPr dirty="0" sz="4400" spc="-229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25" b="0">
                <a:solidFill>
                  <a:srgbClr val="000000"/>
                </a:solidFill>
                <a:latin typeface="Arial"/>
                <a:cs typeface="Arial"/>
              </a:rPr>
              <a:t>làm </a:t>
            </a:r>
            <a:r>
              <a:rPr dirty="0" sz="4400" spc="-40" b="0">
                <a:solidFill>
                  <a:srgbClr val="000000"/>
                </a:solidFill>
                <a:latin typeface="Arial"/>
                <a:cs typeface="Arial"/>
              </a:rPr>
              <a:t>rất</a:t>
            </a:r>
            <a:r>
              <a:rPr dirty="0" sz="4400" spc="-2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275" b="0">
                <a:solidFill>
                  <a:srgbClr val="000000"/>
                </a:solidFill>
                <a:latin typeface="Arial"/>
                <a:cs typeface="Arial"/>
              </a:rPr>
              <a:t>công</a:t>
            </a:r>
            <a:r>
              <a:rPr dirty="0" sz="4400" spc="-2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155" b="0">
                <a:solidFill>
                  <a:srgbClr val="000000"/>
                </a:solidFill>
                <a:latin typeface="Arial"/>
                <a:cs typeface="Arial"/>
              </a:rPr>
              <a:t>phu,</a:t>
            </a:r>
            <a:r>
              <a:rPr dirty="0" sz="4400" spc="-21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175" b="0">
                <a:solidFill>
                  <a:srgbClr val="000000"/>
                </a:solidFill>
                <a:latin typeface="Arial"/>
                <a:cs typeface="Arial"/>
              </a:rPr>
              <a:t>đậm</a:t>
            </a:r>
            <a:r>
              <a:rPr dirty="0" sz="4400" spc="-2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204" b="0">
                <a:solidFill>
                  <a:srgbClr val="000000"/>
                </a:solidFill>
                <a:latin typeface="Arial"/>
                <a:cs typeface="Arial"/>
              </a:rPr>
              <a:t>đà</a:t>
            </a:r>
            <a:r>
              <a:rPr dirty="0" sz="4400" spc="-2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265" b="0">
                <a:solidFill>
                  <a:srgbClr val="000000"/>
                </a:solidFill>
                <a:latin typeface="Arial"/>
                <a:cs typeface="Arial"/>
              </a:rPr>
              <a:t>hương</a:t>
            </a:r>
            <a:r>
              <a:rPr dirty="0" sz="4400" spc="-2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35" b="0">
                <a:solidFill>
                  <a:srgbClr val="000000"/>
                </a:solidFill>
                <a:latin typeface="Arial"/>
                <a:cs typeface="Arial"/>
              </a:rPr>
              <a:t>vị.</a:t>
            </a:r>
            <a:endParaRPr sz="44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540763" y="3701796"/>
            <a:ext cx="8926195" cy="2039620"/>
            <a:chOff x="1540763" y="3701796"/>
            <a:chExt cx="8926195" cy="2039620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0763" y="3701796"/>
              <a:ext cx="3624072" cy="203911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5999" y="3701796"/>
              <a:ext cx="4370832" cy="19857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00227" y="274320"/>
            <a:ext cx="11591925" cy="5648325"/>
            <a:chOff x="300227" y="274320"/>
            <a:chExt cx="11591925" cy="5648325"/>
          </a:xfrm>
        </p:grpSpPr>
        <p:sp>
          <p:nvSpPr>
            <p:cNvPr id="4" name="object 4" descr=""/>
            <p:cNvSpPr/>
            <p:nvPr/>
          </p:nvSpPr>
          <p:spPr>
            <a:xfrm>
              <a:off x="300227" y="274320"/>
              <a:ext cx="11591925" cy="4986655"/>
            </a:xfrm>
            <a:custGeom>
              <a:avLst/>
              <a:gdLst/>
              <a:ahLst/>
              <a:cxnLst/>
              <a:rect l="l" t="t" r="r" b="b"/>
              <a:pathLst>
                <a:path w="11591925" h="4986655">
                  <a:moveTo>
                    <a:pt x="11013694" y="0"/>
                  </a:moveTo>
                  <a:lnTo>
                    <a:pt x="577888" y="0"/>
                  </a:lnTo>
                  <a:lnTo>
                    <a:pt x="530491" y="1915"/>
                  </a:lnTo>
                  <a:lnTo>
                    <a:pt x="484150" y="7562"/>
                  </a:lnTo>
                  <a:lnTo>
                    <a:pt x="439013" y="16793"/>
                  </a:lnTo>
                  <a:lnTo>
                    <a:pt x="395228" y="29457"/>
                  </a:lnTo>
                  <a:lnTo>
                    <a:pt x="352945" y="45408"/>
                  </a:lnTo>
                  <a:lnTo>
                    <a:pt x="312313" y="64496"/>
                  </a:lnTo>
                  <a:lnTo>
                    <a:pt x="273479" y="86572"/>
                  </a:lnTo>
                  <a:lnTo>
                    <a:pt x="236592" y="111487"/>
                  </a:lnTo>
                  <a:lnTo>
                    <a:pt x="201802" y="139094"/>
                  </a:lnTo>
                  <a:lnTo>
                    <a:pt x="169257" y="169243"/>
                  </a:lnTo>
                  <a:lnTo>
                    <a:pt x="139106" y="201785"/>
                  </a:lnTo>
                  <a:lnTo>
                    <a:pt x="111497" y="236573"/>
                  </a:lnTo>
                  <a:lnTo>
                    <a:pt x="86579" y="273457"/>
                  </a:lnTo>
                  <a:lnTo>
                    <a:pt x="64501" y="312288"/>
                  </a:lnTo>
                  <a:lnTo>
                    <a:pt x="45412" y="352919"/>
                  </a:lnTo>
                  <a:lnTo>
                    <a:pt x="29460" y="395199"/>
                  </a:lnTo>
                  <a:lnTo>
                    <a:pt x="16794" y="438981"/>
                  </a:lnTo>
                  <a:lnTo>
                    <a:pt x="7563" y="484116"/>
                  </a:lnTo>
                  <a:lnTo>
                    <a:pt x="1915" y="530455"/>
                  </a:lnTo>
                  <a:lnTo>
                    <a:pt x="0" y="577850"/>
                  </a:lnTo>
                  <a:lnTo>
                    <a:pt x="0" y="4408678"/>
                  </a:lnTo>
                  <a:lnTo>
                    <a:pt x="1915" y="4456072"/>
                  </a:lnTo>
                  <a:lnTo>
                    <a:pt x="7563" y="4502411"/>
                  </a:lnTo>
                  <a:lnTo>
                    <a:pt x="16794" y="4547546"/>
                  </a:lnTo>
                  <a:lnTo>
                    <a:pt x="29460" y="4591328"/>
                  </a:lnTo>
                  <a:lnTo>
                    <a:pt x="45412" y="4633608"/>
                  </a:lnTo>
                  <a:lnTo>
                    <a:pt x="64501" y="4674239"/>
                  </a:lnTo>
                  <a:lnTo>
                    <a:pt x="86579" y="4713070"/>
                  </a:lnTo>
                  <a:lnTo>
                    <a:pt x="111497" y="4749954"/>
                  </a:lnTo>
                  <a:lnTo>
                    <a:pt x="139106" y="4784742"/>
                  </a:lnTo>
                  <a:lnTo>
                    <a:pt x="169257" y="4817284"/>
                  </a:lnTo>
                  <a:lnTo>
                    <a:pt x="201802" y="4847433"/>
                  </a:lnTo>
                  <a:lnTo>
                    <a:pt x="236592" y="4875040"/>
                  </a:lnTo>
                  <a:lnTo>
                    <a:pt x="273479" y="4899955"/>
                  </a:lnTo>
                  <a:lnTo>
                    <a:pt x="312313" y="4922031"/>
                  </a:lnTo>
                  <a:lnTo>
                    <a:pt x="352945" y="4941119"/>
                  </a:lnTo>
                  <a:lnTo>
                    <a:pt x="395228" y="4957070"/>
                  </a:lnTo>
                  <a:lnTo>
                    <a:pt x="439013" y="4969734"/>
                  </a:lnTo>
                  <a:lnTo>
                    <a:pt x="484150" y="4978965"/>
                  </a:lnTo>
                  <a:lnTo>
                    <a:pt x="530491" y="4984612"/>
                  </a:lnTo>
                  <a:lnTo>
                    <a:pt x="577888" y="4986528"/>
                  </a:lnTo>
                  <a:lnTo>
                    <a:pt x="11013694" y="4986528"/>
                  </a:lnTo>
                  <a:lnTo>
                    <a:pt x="11061088" y="4984612"/>
                  </a:lnTo>
                  <a:lnTo>
                    <a:pt x="11107427" y="4978965"/>
                  </a:lnTo>
                  <a:lnTo>
                    <a:pt x="11152562" y="4969734"/>
                  </a:lnTo>
                  <a:lnTo>
                    <a:pt x="11196344" y="4957070"/>
                  </a:lnTo>
                  <a:lnTo>
                    <a:pt x="11238624" y="4941119"/>
                  </a:lnTo>
                  <a:lnTo>
                    <a:pt x="11279255" y="4922031"/>
                  </a:lnTo>
                  <a:lnTo>
                    <a:pt x="11318086" y="4899955"/>
                  </a:lnTo>
                  <a:lnTo>
                    <a:pt x="11354970" y="4875040"/>
                  </a:lnTo>
                  <a:lnTo>
                    <a:pt x="11389758" y="4847433"/>
                  </a:lnTo>
                  <a:lnTo>
                    <a:pt x="11422300" y="4817284"/>
                  </a:lnTo>
                  <a:lnTo>
                    <a:pt x="11452449" y="4784742"/>
                  </a:lnTo>
                  <a:lnTo>
                    <a:pt x="11480056" y="4749954"/>
                  </a:lnTo>
                  <a:lnTo>
                    <a:pt x="11504971" y="4713070"/>
                  </a:lnTo>
                  <a:lnTo>
                    <a:pt x="11527047" y="4674239"/>
                  </a:lnTo>
                  <a:lnTo>
                    <a:pt x="11546135" y="4633608"/>
                  </a:lnTo>
                  <a:lnTo>
                    <a:pt x="11562086" y="4591328"/>
                  </a:lnTo>
                  <a:lnTo>
                    <a:pt x="11574750" y="4547546"/>
                  </a:lnTo>
                  <a:lnTo>
                    <a:pt x="11583981" y="4502411"/>
                  </a:lnTo>
                  <a:lnTo>
                    <a:pt x="11589628" y="4456072"/>
                  </a:lnTo>
                  <a:lnTo>
                    <a:pt x="11591544" y="4408678"/>
                  </a:lnTo>
                  <a:lnTo>
                    <a:pt x="11591544" y="577850"/>
                  </a:lnTo>
                  <a:lnTo>
                    <a:pt x="11589628" y="530455"/>
                  </a:lnTo>
                  <a:lnTo>
                    <a:pt x="11583981" y="484116"/>
                  </a:lnTo>
                  <a:lnTo>
                    <a:pt x="11574750" y="438981"/>
                  </a:lnTo>
                  <a:lnTo>
                    <a:pt x="11562086" y="395199"/>
                  </a:lnTo>
                  <a:lnTo>
                    <a:pt x="11546135" y="352919"/>
                  </a:lnTo>
                  <a:lnTo>
                    <a:pt x="11527047" y="312288"/>
                  </a:lnTo>
                  <a:lnTo>
                    <a:pt x="11504971" y="273457"/>
                  </a:lnTo>
                  <a:lnTo>
                    <a:pt x="11480056" y="236573"/>
                  </a:lnTo>
                  <a:lnTo>
                    <a:pt x="11452449" y="201785"/>
                  </a:lnTo>
                  <a:lnTo>
                    <a:pt x="11422300" y="169243"/>
                  </a:lnTo>
                  <a:lnTo>
                    <a:pt x="11389758" y="139094"/>
                  </a:lnTo>
                  <a:lnTo>
                    <a:pt x="11354970" y="111487"/>
                  </a:lnTo>
                  <a:lnTo>
                    <a:pt x="11318086" y="86572"/>
                  </a:lnTo>
                  <a:lnTo>
                    <a:pt x="11279255" y="64496"/>
                  </a:lnTo>
                  <a:lnTo>
                    <a:pt x="11238624" y="45408"/>
                  </a:lnTo>
                  <a:lnTo>
                    <a:pt x="11196344" y="29457"/>
                  </a:lnTo>
                  <a:lnTo>
                    <a:pt x="11152562" y="16793"/>
                  </a:lnTo>
                  <a:lnTo>
                    <a:pt x="11107427" y="7562"/>
                  </a:lnTo>
                  <a:lnTo>
                    <a:pt x="11061088" y="1915"/>
                  </a:lnTo>
                  <a:lnTo>
                    <a:pt x="11013694" y="0"/>
                  </a:lnTo>
                  <a:close/>
                </a:path>
              </a:pathLst>
            </a:custGeom>
            <a:solidFill>
              <a:srgbClr val="FFFFFF">
                <a:alpha val="7882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021074" y="2032253"/>
              <a:ext cx="4151629" cy="797560"/>
            </a:xfrm>
            <a:custGeom>
              <a:avLst/>
              <a:gdLst/>
              <a:ahLst/>
              <a:cxnLst/>
              <a:rect l="l" t="t" r="r" b="b"/>
              <a:pathLst>
                <a:path w="4151629" h="797560">
                  <a:moveTo>
                    <a:pt x="3752850" y="0"/>
                  </a:moveTo>
                  <a:lnTo>
                    <a:pt x="398525" y="0"/>
                  </a:lnTo>
                  <a:lnTo>
                    <a:pt x="352051" y="2681"/>
                  </a:lnTo>
                  <a:lnTo>
                    <a:pt x="307150" y="10525"/>
                  </a:lnTo>
                  <a:lnTo>
                    <a:pt x="264123" y="23234"/>
                  </a:lnTo>
                  <a:lnTo>
                    <a:pt x="223268" y="40508"/>
                  </a:lnTo>
                  <a:lnTo>
                    <a:pt x="184884" y="62047"/>
                  </a:lnTo>
                  <a:lnTo>
                    <a:pt x="149272" y="87554"/>
                  </a:lnTo>
                  <a:lnTo>
                    <a:pt x="116728" y="116728"/>
                  </a:lnTo>
                  <a:lnTo>
                    <a:pt x="87554" y="149272"/>
                  </a:lnTo>
                  <a:lnTo>
                    <a:pt x="62047" y="184884"/>
                  </a:lnTo>
                  <a:lnTo>
                    <a:pt x="40508" y="223268"/>
                  </a:lnTo>
                  <a:lnTo>
                    <a:pt x="23234" y="264123"/>
                  </a:lnTo>
                  <a:lnTo>
                    <a:pt x="10525" y="307150"/>
                  </a:lnTo>
                  <a:lnTo>
                    <a:pt x="2681" y="352051"/>
                  </a:lnTo>
                  <a:lnTo>
                    <a:pt x="0" y="398525"/>
                  </a:lnTo>
                  <a:lnTo>
                    <a:pt x="2681" y="445000"/>
                  </a:lnTo>
                  <a:lnTo>
                    <a:pt x="10525" y="489901"/>
                  </a:lnTo>
                  <a:lnTo>
                    <a:pt x="23234" y="532928"/>
                  </a:lnTo>
                  <a:lnTo>
                    <a:pt x="40508" y="573783"/>
                  </a:lnTo>
                  <a:lnTo>
                    <a:pt x="62047" y="612167"/>
                  </a:lnTo>
                  <a:lnTo>
                    <a:pt x="87554" y="647779"/>
                  </a:lnTo>
                  <a:lnTo>
                    <a:pt x="116728" y="680323"/>
                  </a:lnTo>
                  <a:lnTo>
                    <a:pt x="149272" y="709497"/>
                  </a:lnTo>
                  <a:lnTo>
                    <a:pt x="184884" y="735004"/>
                  </a:lnTo>
                  <a:lnTo>
                    <a:pt x="223268" y="756543"/>
                  </a:lnTo>
                  <a:lnTo>
                    <a:pt x="264123" y="773817"/>
                  </a:lnTo>
                  <a:lnTo>
                    <a:pt x="307150" y="786526"/>
                  </a:lnTo>
                  <a:lnTo>
                    <a:pt x="352051" y="794370"/>
                  </a:lnTo>
                  <a:lnTo>
                    <a:pt x="398525" y="797051"/>
                  </a:lnTo>
                  <a:lnTo>
                    <a:pt x="3752850" y="797051"/>
                  </a:lnTo>
                  <a:lnTo>
                    <a:pt x="3799324" y="794370"/>
                  </a:lnTo>
                  <a:lnTo>
                    <a:pt x="3844225" y="786526"/>
                  </a:lnTo>
                  <a:lnTo>
                    <a:pt x="3887252" y="773817"/>
                  </a:lnTo>
                  <a:lnTo>
                    <a:pt x="3928107" y="756543"/>
                  </a:lnTo>
                  <a:lnTo>
                    <a:pt x="3966491" y="735004"/>
                  </a:lnTo>
                  <a:lnTo>
                    <a:pt x="4002103" y="709497"/>
                  </a:lnTo>
                  <a:lnTo>
                    <a:pt x="4034647" y="680323"/>
                  </a:lnTo>
                  <a:lnTo>
                    <a:pt x="4063821" y="647779"/>
                  </a:lnTo>
                  <a:lnTo>
                    <a:pt x="4089328" y="612167"/>
                  </a:lnTo>
                  <a:lnTo>
                    <a:pt x="4110867" y="573783"/>
                  </a:lnTo>
                  <a:lnTo>
                    <a:pt x="4128141" y="532928"/>
                  </a:lnTo>
                  <a:lnTo>
                    <a:pt x="4140850" y="489901"/>
                  </a:lnTo>
                  <a:lnTo>
                    <a:pt x="4148694" y="445000"/>
                  </a:lnTo>
                  <a:lnTo>
                    <a:pt x="4151376" y="398525"/>
                  </a:lnTo>
                  <a:lnTo>
                    <a:pt x="4148694" y="352051"/>
                  </a:lnTo>
                  <a:lnTo>
                    <a:pt x="4140850" y="307150"/>
                  </a:lnTo>
                  <a:lnTo>
                    <a:pt x="4128141" y="264123"/>
                  </a:lnTo>
                  <a:lnTo>
                    <a:pt x="4110867" y="223268"/>
                  </a:lnTo>
                  <a:lnTo>
                    <a:pt x="4089328" y="184884"/>
                  </a:lnTo>
                  <a:lnTo>
                    <a:pt x="4063821" y="149272"/>
                  </a:lnTo>
                  <a:lnTo>
                    <a:pt x="4034647" y="116728"/>
                  </a:lnTo>
                  <a:lnTo>
                    <a:pt x="4002103" y="87554"/>
                  </a:lnTo>
                  <a:lnTo>
                    <a:pt x="3966491" y="62047"/>
                  </a:lnTo>
                  <a:lnTo>
                    <a:pt x="3928107" y="40508"/>
                  </a:lnTo>
                  <a:lnTo>
                    <a:pt x="3887252" y="23234"/>
                  </a:lnTo>
                  <a:lnTo>
                    <a:pt x="3844225" y="10525"/>
                  </a:lnTo>
                  <a:lnTo>
                    <a:pt x="3799324" y="2681"/>
                  </a:lnTo>
                  <a:lnTo>
                    <a:pt x="375285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021074" y="2032253"/>
              <a:ext cx="4151629" cy="797560"/>
            </a:xfrm>
            <a:custGeom>
              <a:avLst/>
              <a:gdLst/>
              <a:ahLst/>
              <a:cxnLst/>
              <a:rect l="l" t="t" r="r" b="b"/>
              <a:pathLst>
                <a:path w="4151629" h="797560">
                  <a:moveTo>
                    <a:pt x="0" y="398525"/>
                  </a:moveTo>
                  <a:lnTo>
                    <a:pt x="2681" y="352051"/>
                  </a:lnTo>
                  <a:lnTo>
                    <a:pt x="10525" y="307150"/>
                  </a:lnTo>
                  <a:lnTo>
                    <a:pt x="23234" y="264123"/>
                  </a:lnTo>
                  <a:lnTo>
                    <a:pt x="40508" y="223268"/>
                  </a:lnTo>
                  <a:lnTo>
                    <a:pt x="62047" y="184884"/>
                  </a:lnTo>
                  <a:lnTo>
                    <a:pt x="87554" y="149272"/>
                  </a:lnTo>
                  <a:lnTo>
                    <a:pt x="116728" y="116728"/>
                  </a:lnTo>
                  <a:lnTo>
                    <a:pt x="149272" y="87554"/>
                  </a:lnTo>
                  <a:lnTo>
                    <a:pt x="184884" y="62047"/>
                  </a:lnTo>
                  <a:lnTo>
                    <a:pt x="223268" y="40508"/>
                  </a:lnTo>
                  <a:lnTo>
                    <a:pt x="264123" y="23234"/>
                  </a:lnTo>
                  <a:lnTo>
                    <a:pt x="307150" y="10525"/>
                  </a:lnTo>
                  <a:lnTo>
                    <a:pt x="352051" y="2681"/>
                  </a:lnTo>
                  <a:lnTo>
                    <a:pt x="398525" y="0"/>
                  </a:lnTo>
                  <a:lnTo>
                    <a:pt x="3752850" y="0"/>
                  </a:lnTo>
                  <a:lnTo>
                    <a:pt x="3799324" y="2681"/>
                  </a:lnTo>
                  <a:lnTo>
                    <a:pt x="3844225" y="10525"/>
                  </a:lnTo>
                  <a:lnTo>
                    <a:pt x="3887252" y="23234"/>
                  </a:lnTo>
                  <a:lnTo>
                    <a:pt x="3928107" y="40508"/>
                  </a:lnTo>
                  <a:lnTo>
                    <a:pt x="3966491" y="62047"/>
                  </a:lnTo>
                  <a:lnTo>
                    <a:pt x="4002103" y="87554"/>
                  </a:lnTo>
                  <a:lnTo>
                    <a:pt x="4034647" y="116728"/>
                  </a:lnTo>
                  <a:lnTo>
                    <a:pt x="4063821" y="149272"/>
                  </a:lnTo>
                  <a:lnTo>
                    <a:pt x="4089328" y="184884"/>
                  </a:lnTo>
                  <a:lnTo>
                    <a:pt x="4110867" y="223268"/>
                  </a:lnTo>
                  <a:lnTo>
                    <a:pt x="4128141" y="264123"/>
                  </a:lnTo>
                  <a:lnTo>
                    <a:pt x="4140850" y="307150"/>
                  </a:lnTo>
                  <a:lnTo>
                    <a:pt x="4148694" y="352051"/>
                  </a:lnTo>
                  <a:lnTo>
                    <a:pt x="4151376" y="398525"/>
                  </a:lnTo>
                  <a:lnTo>
                    <a:pt x="4148694" y="445000"/>
                  </a:lnTo>
                  <a:lnTo>
                    <a:pt x="4140850" y="489901"/>
                  </a:lnTo>
                  <a:lnTo>
                    <a:pt x="4128141" y="532928"/>
                  </a:lnTo>
                  <a:lnTo>
                    <a:pt x="4110867" y="573783"/>
                  </a:lnTo>
                  <a:lnTo>
                    <a:pt x="4089328" y="612167"/>
                  </a:lnTo>
                  <a:lnTo>
                    <a:pt x="4063821" y="647779"/>
                  </a:lnTo>
                  <a:lnTo>
                    <a:pt x="4034647" y="680323"/>
                  </a:lnTo>
                  <a:lnTo>
                    <a:pt x="4002103" y="709497"/>
                  </a:lnTo>
                  <a:lnTo>
                    <a:pt x="3966491" y="735004"/>
                  </a:lnTo>
                  <a:lnTo>
                    <a:pt x="3928107" y="756543"/>
                  </a:lnTo>
                  <a:lnTo>
                    <a:pt x="3887252" y="773817"/>
                  </a:lnTo>
                  <a:lnTo>
                    <a:pt x="3844225" y="786526"/>
                  </a:lnTo>
                  <a:lnTo>
                    <a:pt x="3799324" y="794370"/>
                  </a:lnTo>
                  <a:lnTo>
                    <a:pt x="3752850" y="797051"/>
                  </a:lnTo>
                  <a:lnTo>
                    <a:pt x="398525" y="797051"/>
                  </a:lnTo>
                  <a:lnTo>
                    <a:pt x="352051" y="794370"/>
                  </a:lnTo>
                  <a:lnTo>
                    <a:pt x="307150" y="786526"/>
                  </a:lnTo>
                  <a:lnTo>
                    <a:pt x="264123" y="773817"/>
                  </a:lnTo>
                  <a:lnTo>
                    <a:pt x="223268" y="756543"/>
                  </a:lnTo>
                  <a:lnTo>
                    <a:pt x="184884" y="735004"/>
                  </a:lnTo>
                  <a:lnTo>
                    <a:pt x="149272" y="709497"/>
                  </a:lnTo>
                  <a:lnTo>
                    <a:pt x="116728" y="680323"/>
                  </a:lnTo>
                  <a:lnTo>
                    <a:pt x="87554" y="647779"/>
                  </a:lnTo>
                  <a:lnTo>
                    <a:pt x="62047" y="612167"/>
                  </a:lnTo>
                  <a:lnTo>
                    <a:pt x="40508" y="573783"/>
                  </a:lnTo>
                  <a:lnTo>
                    <a:pt x="23234" y="532928"/>
                  </a:lnTo>
                  <a:lnTo>
                    <a:pt x="10525" y="489901"/>
                  </a:lnTo>
                  <a:lnTo>
                    <a:pt x="2681" y="445000"/>
                  </a:lnTo>
                  <a:lnTo>
                    <a:pt x="0" y="398525"/>
                  </a:lnTo>
                  <a:close/>
                </a:path>
              </a:pathLst>
            </a:custGeom>
            <a:ln w="38100">
              <a:solidFill>
                <a:srgbClr val="FF006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7007" y="2276868"/>
              <a:ext cx="2167890" cy="41070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5389" y="2285618"/>
              <a:ext cx="2121916" cy="363855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985265" y="3077718"/>
              <a:ext cx="10584180" cy="2825750"/>
            </a:xfrm>
            <a:custGeom>
              <a:avLst/>
              <a:gdLst/>
              <a:ahLst/>
              <a:cxnLst/>
              <a:rect l="l" t="t" r="r" b="b"/>
              <a:pathLst>
                <a:path w="10584180" h="2825750">
                  <a:moveTo>
                    <a:pt x="10113264" y="0"/>
                  </a:moveTo>
                  <a:lnTo>
                    <a:pt x="470916" y="0"/>
                  </a:lnTo>
                  <a:lnTo>
                    <a:pt x="422769" y="2431"/>
                  </a:lnTo>
                  <a:lnTo>
                    <a:pt x="376012" y="9566"/>
                  </a:lnTo>
                  <a:lnTo>
                    <a:pt x="330883" y="21170"/>
                  </a:lnTo>
                  <a:lnTo>
                    <a:pt x="287618" y="37004"/>
                  </a:lnTo>
                  <a:lnTo>
                    <a:pt x="246453" y="56833"/>
                  </a:lnTo>
                  <a:lnTo>
                    <a:pt x="207626" y="80420"/>
                  </a:lnTo>
                  <a:lnTo>
                    <a:pt x="171373" y="107529"/>
                  </a:lnTo>
                  <a:lnTo>
                    <a:pt x="137931" y="137921"/>
                  </a:lnTo>
                  <a:lnTo>
                    <a:pt x="107537" y="171362"/>
                  </a:lnTo>
                  <a:lnTo>
                    <a:pt x="80427" y="207615"/>
                  </a:lnTo>
                  <a:lnTo>
                    <a:pt x="56838" y="246442"/>
                  </a:lnTo>
                  <a:lnTo>
                    <a:pt x="37008" y="287607"/>
                  </a:lnTo>
                  <a:lnTo>
                    <a:pt x="21172" y="330873"/>
                  </a:lnTo>
                  <a:lnTo>
                    <a:pt x="9567" y="376005"/>
                  </a:lnTo>
                  <a:lnTo>
                    <a:pt x="2431" y="422764"/>
                  </a:lnTo>
                  <a:lnTo>
                    <a:pt x="0" y="470916"/>
                  </a:lnTo>
                  <a:lnTo>
                    <a:pt x="0" y="2354580"/>
                  </a:lnTo>
                  <a:lnTo>
                    <a:pt x="2431" y="2402726"/>
                  </a:lnTo>
                  <a:lnTo>
                    <a:pt x="9567" y="2449483"/>
                  </a:lnTo>
                  <a:lnTo>
                    <a:pt x="21172" y="2494612"/>
                  </a:lnTo>
                  <a:lnTo>
                    <a:pt x="37008" y="2537877"/>
                  </a:lnTo>
                  <a:lnTo>
                    <a:pt x="56838" y="2579042"/>
                  </a:lnTo>
                  <a:lnTo>
                    <a:pt x="80427" y="2617869"/>
                  </a:lnTo>
                  <a:lnTo>
                    <a:pt x="107537" y="2654122"/>
                  </a:lnTo>
                  <a:lnTo>
                    <a:pt x="137931" y="2687564"/>
                  </a:lnTo>
                  <a:lnTo>
                    <a:pt x="171373" y="2717958"/>
                  </a:lnTo>
                  <a:lnTo>
                    <a:pt x="207626" y="2745068"/>
                  </a:lnTo>
                  <a:lnTo>
                    <a:pt x="246453" y="2768657"/>
                  </a:lnTo>
                  <a:lnTo>
                    <a:pt x="287618" y="2788487"/>
                  </a:lnTo>
                  <a:lnTo>
                    <a:pt x="330883" y="2804323"/>
                  </a:lnTo>
                  <a:lnTo>
                    <a:pt x="376012" y="2815928"/>
                  </a:lnTo>
                  <a:lnTo>
                    <a:pt x="422769" y="2823064"/>
                  </a:lnTo>
                  <a:lnTo>
                    <a:pt x="470916" y="2825496"/>
                  </a:lnTo>
                  <a:lnTo>
                    <a:pt x="10113264" y="2825496"/>
                  </a:lnTo>
                  <a:lnTo>
                    <a:pt x="10161415" y="2823064"/>
                  </a:lnTo>
                  <a:lnTo>
                    <a:pt x="10208174" y="2815928"/>
                  </a:lnTo>
                  <a:lnTo>
                    <a:pt x="10253306" y="2804323"/>
                  </a:lnTo>
                  <a:lnTo>
                    <a:pt x="10296572" y="2788487"/>
                  </a:lnTo>
                  <a:lnTo>
                    <a:pt x="10337737" y="2768657"/>
                  </a:lnTo>
                  <a:lnTo>
                    <a:pt x="10376564" y="2745068"/>
                  </a:lnTo>
                  <a:lnTo>
                    <a:pt x="10412817" y="2717958"/>
                  </a:lnTo>
                  <a:lnTo>
                    <a:pt x="10446258" y="2687564"/>
                  </a:lnTo>
                  <a:lnTo>
                    <a:pt x="10476650" y="2654122"/>
                  </a:lnTo>
                  <a:lnTo>
                    <a:pt x="10503759" y="2617869"/>
                  </a:lnTo>
                  <a:lnTo>
                    <a:pt x="10527346" y="2579042"/>
                  </a:lnTo>
                  <a:lnTo>
                    <a:pt x="10547175" y="2537877"/>
                  </a:lnTo>
                  <a:lnTo>
                    <a:pt x="10563009" y="2494612"/>
                  </a:lnTo>
                  <a:lnTo>
                    <a:pt x="10574613" y="2449483"/>
                  </a:lnTo>
                  <a:lnTo>
                    <a:pt x="10581748" y="2402726"/>
                  </a:lnTo>
                  <a:lnTo>
                    <a:pt x="10584180" y="2354580"/>
                  </a:lnTo>
                  <a:lnTo>
                    <a:pt x="10584180" y="470916"/>
                  </a:lnTo>
                  <a:lnTo>
                    <a:pt x="10581748" y="422764"/>
                  </a:lnTo>
                  <a:lnTo>
                    <a:pt x="10574613" y="376005"/>
                  </a:lnTo>
                  <a:lnTo>
                    <a:pt x="10563009" y="330873"/>
                  </a:lnTo>
                  <a:lnTo>
                    <a:pt x="10547175" y="287607"/>
                  </a:lnTo>
                  <a:lnTo>
                    <a:pt x="10527346" y="246442"/>
                  </a:lnTo>
                  <a:lnTo>
                    <a:pt x="10503759" y="207615"/>
                  </a:lnTo>
                  <a:lnTo>
                    <a:pt x="10476650" y="171362"/>
                  </a:lnTo>
                  <a:lnTo>
                    <a:pt x="10446258" y="137922"/>
                  </a:lnTo>
                  <a:lnTo>
                    <a:pt x="10412817" y="107529"/>
                  </a:lnTo>
                  <a:lnTo>
                    <a:pt x="10376564" y="80420"/>
                  </a:lnTo>
                  <a:lnTo>
                    <a:pt x="10337737" y="56833"/>
                  </a:lnTo>
                  <a:lnTo>
                    <a:pt x="10296572" y="37004"/>
                  </a:lnTo>
                  <a:lnTo>
                    <a:pt x="10253306" y="21170"/>
                  </a:lnTo>
                  <a:lnTo>
                    <a:pt x="10208174" y="9566"/>
                  </a:lnTo>
                  <a:lnTo>
                    <a:pt x="10161415" y="2431"/>
                  </a:lnTo>
                  <a:lnTo>
                    <a:pt x="10113264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85265" y="3077718"/>
              <a:ext cx="10584180" cy="2825750"/>
            </a:xfrm>
            <a:custGeom>
              <a:avLst/>
              <a:gdLst/>
              <a:ahLst/>
              <a:cxnLst/>
              <a:rect l="l" t="t" r="r" b="b"/>
              <a:pathLst>
                <a:path w="10584180" h="2825750">
                  <a:moveTo>
                    <a:pt x="0" y="470916"/>
                  </a:moveTo>
                  <a:lnTo>
                    <a:pt x="2431" y="422764"/>
                  </a:lnTo>
                  <a:lnTo>
                    <a:pt x="9567" y="376005"/>
                  </a:lnTo>
                  <a:lnTo>
                    <a:pt x="21172" y="330873"/>
                  </a:lnTo>
                  <a:lnTo>
                    <a:pt x="37008" y="287607"/>
                  </a:lnTo>
                  <a:lnTo>
                    <a:pt x="56838" y="246442"/>
                  </a:lnTo>
                  <a:lnTo>
                    <a:pt x="80427" y="207615"/>
                  </a:lnTo>
                  <a:lnTo>
                    <a:pt x="107537" y="171362"/>
                  </a:lnTo>
                  <a:lnTo>
                    <a:pt x="137931" y="137921"/>
                  </a:lnTo>
                  <a:lnTo>
                    <a:pt x="171373" y="107529"/>
                  </a:lnTo>
                  <a:lnTo>
                    <a:pt x="207626" y="80420"/>
                  </a:lnTo>
                  <a:lnTo>
                    <a:pt x="246453" y="56833"/>
                  </a:lnTo>
                  <a:lnTo>
                    <a:pt x="287618" y="37004"/>
                  </a:lnTo>
                  <a:lnTo>
                    <a:pt x="330883" y="21170"/>
                  </a:lnTo>
                  <a:lnTo>
                    <a:pt x="376012" y="9566"/>
                  </a:lnTo>
                  <a:lnTo>
                    <a:pt x="422769" y="2431"/>
                  </a:lnTo>
                  <a:lnTo>
                    <a:pt x="470916" y="0"/>
                  </a:lnTo>
                  <a:lnTo>
                    <a:pt x="10113264" y="0"/>
                  </a:lnTo>
                  <a:lnTo>
                    <a:pt x="10161415" y="2431"/>
                  </a:lnTo>
                  <a:lnTo>
                    <a:pt x="10208174" y="9566"/>
                  </a:lnTo>
                  <a:lnTo>
                    <a:pt x="10253306" y="21170"/>
                  </a:lnTo>
                  <a:lnTo>
                    <a:pt x="10296572" y="37004"/>
                  </a:lnTo>
                  <a:lnTo>
                    <a:pt x="10337737" y="56833"/>
                  </a:lnTo>
                  <a:lnTo>
                    <a:pt x="10376564" y="80420"/>
                  </a:lnTo>
                  <a:lnTo>
                    <a:pt x="10412817" y="107529"/>
                  </a:lnTo>
                  <a:lnTo>
                    <a:pt x="10446258" y="137922"/>
                  </a:lnTo>
                  <a:lnTo>
                    <a:pt x="10476650" y="171362"/>
                  </a:lnTo>
                  <a:lnTo>
                    <a:pt x="10503759" y="207615"/>
                  </a:lnTo>
                  <a:lnTo>
                    <a:pt x="10527346" y="246442"/>
                  </a:lnTo>
                  <a:lnTo>
                    <a:pt x="10547175" y="287607"/>
                  </a:lnTo>
                  <a:lnTo>
                    <a:pt x="10563009" y="330873"/>
                  </a:lnTo>
                  <a:lnTo>
                    <a:pt x="10574613" y="376005"/>
                  </a:lnTo>
                  <a:lnTo>
                    <a:pt x="10581748" y="422764"/>
                  </a:lnTo>
                  <a:lnTo>
                    <a:pt x="10584180" y="470916"/>
                  </a:lnTo>
                  <a:lnTo>
                    <a:pt x="10584180" y="2354580"/>
                  </a:lnTo>
                  <a:lnTo>
                    <a:pt x="10581748" y="2402726"/>
                  </a:lnTo>
                  <a:lnTo>
                    <a:pt x="10574613" y="2449483"/>
                  </a:lnTo>
                  <a:lnTo>
                    <a:pt x="10563009" y="2494612"/>
                  </a:lnTo>
                  <a:lnTo>
                    <a:pt x="10547175" y="2537877"/>
                  </a:lnTo>
                  <a:lnTo>
                    <a:pt x="10527346" y="2579042"/>
                  </a:lnTo>
                  <a:lnTo>
                    <a:pt x="10503759" y="2617869"/>
                  </a:lnTo>
                  <a:lnTo>
                    <a:pt x="10476650" y="2654122"/>
                  </a:lnTo>
                  <a:lnTo>
                    <a:pt x="10446258" y="2687564"/>
                  </a:lnTo>
                  <a:lnTo>
                    <a:pt x="10412817" y="2717958"/>
                  </a:lnTo>
                  <a:lnTo>
                    <a:pt x="10376564" y="2745068"/>
                  </a:lnTo>
                  <a:lnTo>
                    <a:pt x="10337737" y="2768657"/>
                  </a:lnTo>
                  <a:lnTo>
                    <a:pt x="10296572" y="2788487"/>
                  </a:lnTo>
                  <a:lnTo>
                    <a:pt x="10253306" y="2804323"/>
                  </a:lnTo>
                  <a:lnTo>
                    <a:pt x="10208174" y="2815928"/>
                  </a:lnTo>
                  <a:lnTo>
                    <a:pt x="10161415" y="2823064"/>
                  </a:lnTo>
                  <a:lnTo>
                    <a:pt x="10113264" y="2825496"/>
                  </a:lnTo>
                  <a:lnTo>
                    <a:pt x="470916" y="2825496"/>
                  </a:lnTo>
                  <a:lnTo>
                    <a:pt x="422769" y="2823064"/>
                  </a:lnTo>
                  <a:lnTo>
                    <a:pt x="376012" y="2815928"/>
                  </a:lnTo>
                  <a:lnTo>
                    <a:pt x="330883" y="2804323"/>
                  </a:lnTo>
                  <a:lnTo>
                    <a:pt x="287618" y="2788487"/>
                  </a:lnTo>
                  <a:lnTo>
                    <a:pt x="246453" y="2768657"/>
                  </a:lnTo>
                  <a:lnTo>
                    <a:pt x="207626" y="2745068"/>
                  </a:lnTo>
                  <a:lnTo>
                    <a:pt x="171373" y="2717958"/>
                  </a:lnTo>
                  <a:lnTo>
                    <a:pt x="137931" y="2687564"/>
                  </a:lnTo>
                  <a:lnTo>
                    <a:pt x="107537" y="2654122"/>
                  </a:lnTo>
                  <a:lnTo>
                    <a:pt x="80427" y="2617869"/>
                  </a:lnTo>
                  <a:lnTo>
                    <a:pt x="56838" y="2579042"/>
                  </a:lnTo>
                  <a:lnTo>
                    <a:pt x="37008" y="2537877"/>
                  </a:lnTo>
                  <a:lnTo>
                    <a:pt x="21172" y="2494612"/>
                  </a:lnTo>
                  <a:lnTo>
                    <a:pt x="9567" y="2449483"/>
                  </a:lnTo>
                  <a:lnTo>
                    <a:pt x="2431" y="2402726"/>
                  </a:lnTo>
                  <a:lnTo>
                    <a:pt x="0" y="2354580"/>
                  </a:lnTo>
                  <a:lnTo>
                    <a:pt x="0" y="470916"/>
                  </a:lnTo>
                  <a:close/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201623" y="3235833"/>
            <a:ext cx="10151745" cy="24650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latin typeface="Arial"/>
                <a:cs typeface="Arial"/>
              </a:rPr>
              <a:t>Nói</a:t>
            </a:r>
            <a:r>
              <a:rPr dirty="0" sz="3200" spc="30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“bữa</a:t>
            </a:r>
            <a:r>
              <a:rPr dirty="0" sz="3200" spc="31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tiệc</a:t>
            </a:r>
            <a:r>
              <a:rPr dirty="0" sz="3200" spc="31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cánh</a:t>
            </a:r>
            <a:r>
              <a:rPr dirty="0" sz="3200" spc="31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đồng”</a:t>
            </a:r>
            <a:r>
              <a:rPr dirty="0" sz="3200" spc="32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trở</a:t>
            </a:r>
            <a:r>
              <a:rPr dirty="0" sz="3200" spc="32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nên</a:t>
            </a:r>
            <a:r>
              <a:rPr dirty="0" sz="3200" spc="31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rất</a:t>
            </a:r>
            <a:r>
              <a:rPr dirty="0" sz="3200" spc="31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thịnh</a:t>
            </a:r>
            <a:r>
              <a:rPr dirty="0" sz="3200" spc="31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soạn</a:t>
            </a:r>
            <a:r>
              <a:rPr dirty="0" sz="3200" spc="310" b="1">
                <a:latin typeface="Arial"/>
                <a:cs typeface="Arial"/>
              </a:rPr>
              <a:t> </a:t>
            </a:r>
            <a:r>
              <a:rPr dirty="0" sz="3200" spc="-25" b="1">
                <a:latin typeface="Arial"/>
                <a:cs typeface="Arial"/>
              </a:rPr>
              <a:t>vì </a:t>
            </a:r>
            <a:r>
              <a:rPr dirty="0" sz="3200" b="1">
                <a:latin typeface="Arial"/>
                <a:cs typeface="Arial"/>
              </a:rPr>
              <a:t>ngoài</a:t>
            </a:r>
            <a:r>
              <a:rPr dirty="0" sz="3200" spc="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những</a:t>
            </a:r>
            <a:r>
              <a:rPr dirty="0" sz="3200" spc="5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món</a:t>
            </a:r>
            <a:r>
              <a:rPr dirty="0" sz="3200" spc="4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ăn</a:t>
            </a:r>
            <a:r>
              <a:rPr dirty="0" sz="3200" spc="4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của</a:t>
            </a:r>
            <a:r>
              <a:rPr dirty="0" sz="3200" spc="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bà,</a:t>
            </a:r>
            <a:r>
              <a:rPr dirty="0" sz="3200" spc="5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các</a:t>
            </a:r>
            <a:r>
              <a:rPr dirty="0" sz="3200" spc="4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bạn</a:t>
            </a:r>
            <a:r>
              <a:rPr dirty="0" sz="3200" spc="4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nhỏ</a:t>
            </a:r>
            <a:r>
              <a:rPr dirty="0" sz="3200" spc="6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còn</a:t>
            </a:r>
            <a:r>
              <a:rPr dirty="0" sz="3200" spc="55" b="1">
                <a:latin typeface="Arial"/>
                <a:cs typeface="Arial"/>
              </a:rPr>
              <a:t> </a:t>
            </a:r>
            <a:r>
              <a:rPr dirty="0" sz="3200" spc="-20" b="1">
                <a:latin typeface="Arial"/>
                <a:cs typeface="Arial"/>
              </a:rPr>
              <a:t>được </a:t>
            </a:r>
            <a:r>
              <a:rPr dirty="0" sz="3200" b="1">
                <a:latin typeface="Arial"/>
                <a:cs typeface="Arial"/>
              </a:rPr>
              <a:t>nhận</a:t>
            </a:r>
            <a:r>
              <a:rPr dirty="0" sz="3200" spc="57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những</a:t>
            </a:r>
            <a:r>
              <a:rPr dirty="0" sz="3200" spc="55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món</a:t>
            </a:r>
            <a:r>
              <a:rPr dirty="0" sz="3200" spc="56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quà</a:t>
            </a:r>
            <a:r>
              <a:rPr dirty="0" sz="3200" spc="56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của</a:t>
            </a:r>
            <a:r>
              <a:rPr dirty="0" sz="3200" spc="56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người</a:t>
            </a:r>
            <a:r>
              <a:rPr dirty="0" sz="3200" spc="56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lớn</a:t>
            </a:r>
            <a:r>
              <a:rPr dirty="0" sz="3200" spc="57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đi</a:t>
            </a:r>
            <a:r>
              <a:rPr dirty="0" sz="3200" spc="57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làm</a:t>
            </a:r>
            <a:r>
              <a:rPr dirty="0" sz="3200" spc="560" b="1">
                <a:latin typeface="Arial"/>
                <a:cs typeface="Arial"/>
              </a:rPr>
              <a:t> </a:t>
            </a:r>
            <a:r>
              <a:rPr dirty="0" sz="3200" spc="-20" b="1">
                <a:latin typeface="Arial"/>
                <a:cs typeface="Arial"/>
              </a:rPr>
              <a:t>đồng </a:t>
            </a:r>
            <a:r>
              <a:rPr dirty="0" sz="3200" b="1">
                <a:latin typeface="Arial"/>
                <a:cs typeface="Arial"/>
              </a:rPr>
              <a:t>ngang</a:t>
            </a:r>
            <a:r>
              <a:rPr dirty="0" sz="3200" spc="37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qua</a:t>
            </a:r>
            <a:r>
              <a:rPr dirty="0" sz="3200" spc="38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cho</a:t>
            </a:r>
            <a:r>
              <a:rPr dirty="0" sz="3200" spc="39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–</a:t>
            </a:r>
            <a:r>
              <a:rPr dirty="0" sz="3200" spc="38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cũng</a:t>
            </a:r>
            <a:r>
              <a:rPr dirty="0" sz="3200" spc="38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chính</a:t>
            </a:r>
            <a:r>
              <a:rPr dirty="0" sz="3200" spc="37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là</a:t>
            </a:r>
            <a:r>
              <a:rPr dirty="0" sz="3200" spc="38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tình</a:t>
            </a:r>
            <a:r>
              <a:rPr dirty="0" sz="3200" spc="37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cảm</a:t>
            </a:r>
            <a:r>
              <a:rPr dirty="0" sz="3200" spc="38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mộc</a:t>
            </a:r>
            <a:r>
              <a:rPr dirty="0" sz="3200" spc="385" b="1">
                <a:latin typeface="Arial"/>
                <a:cs typeface="Arial"/>
              </a:rPr>
              <a:t> </a:t>
            </a:r>
            <a:r>
              <a:rPr dirty="0" sz="3200" spc="-25" b="1">
                <a:latin typeface="Arial"/>
                <a:cs typeface="Arial"/>
              </a:rPr>
              <a:t>mạc </a:t>
            </a:r>
            <a:r>
              <a:rPr dirty="0" sz="3200" b="1">
                <a:latin typeface="Arial"/>
                <a:cs typeface="Arial"/>
              </a:rPr>
              <a:t>của</a:t>
            </a:r>
            <a:r>
              <a:rPr dirty="0" sz="3200" spc="-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người</a:t>
            </a:r>
            <a:r>
              <a:rPr dirty="0" sz="3200" spc="-2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dân</a:t>
            </a:r>
            <a:r>
              <a:rPr dirty="0" sz="3200" spc="-4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quê</a:t>
            </a:r>
            <a:r>
              <a:rPr dirty="0" sz="3200" spc="-2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với</a:t>
            </a:r>
            <a:r>
              <a:rPr dirty="0" sz="3200" spc="-1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mấy</a:t>
            </a:r>
            <a:r>
              <a:rPr dirty="0" sz="3200" spc="-1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bà</a:t>
            </a:r>
            <a:r>
              <a:rPr dirty="0" sz="3200" spc="-20" b="1">
                <a:latin typeface="Arial"/>
                <a:cs typeface="Arial"/>
              </a:rPr>
              <a:t> </a:t>
            </a:r>
            <a:r>
              <a:rPr dirty="0" sz="3200" spc="-10" b="1">
                <a:latin typeface="Arial"/>
                <a:cs typeface="Arial"/>
              </a:rPr>
              <a:t>cháu.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201168" y="690372"/>
            <a:ext cx="10814685" cy="3168650"/>
            <a:chOff x="201168" y="690372"/>
            <a:chExt cx="10814685" cy="3168650"/>
          </a:xfrm>
        </p:grpSpPr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1168" y="3057144"/>
              <a:ext cx="888491" cy="801623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759457" y="709422"/>
              <a:ext cx="9237345" cy="1156970"/>
            </a:xfrm>
            <a:custGeom>
              <a:avLst/>
              <a:gdLst/>
              <a:ahLst/>
              <a:cxnLst/>
              <a:rect l="l" t="t" r="r" b="b"/>
              <a:pathLst>
                <a:path w="9237345" h="1156970">
                  <a:moveTo>
                    <a:pt x="9044178" y="0"/>
                  </a:moveTo>
                  <a:lnTo>
                    <a:pt x="192786" y="0"/>
                  </a:lnTo>
                  <a:lnTo>
                    <a:pt x="148596" y="5094"/>
                  </a:lnTo>
                  <a:lnTo>
                    <a:pt x="108024" y="19603"/>
                  </a:lnTo>
                  <a:lnTo>
                    <a:pt x="72227" y="42367"/>
                  </a:lnTo>
                  <a:lnTo>
                    <a:pt x="42367" y="72227"/>
                  </a:lnTo>
                  <a:lnTo>
                    <a:pt x="19603" y="108024"/>
                  </a:lnTo>
                  <a:lnTo>
                    <a:pt x="5094" y="148596"/>
                  </a:lnTo>
                  <a:lnTo>
                    <a:pt x="0" y="192786"/>
                  </a:lnTo>
                  <a:lnTo>
                    <a:pt x="0" y="963929"/>
                  </a:lnTo>
                  <a:lnTo>
                    <a:pt x="5094" y="1008119"/>
                  </a:lnTo>
                  <a:lnTo>
                    <a:pt x="19603" y="1048691"/>
                  </a:lnTo>
                  <a:lnTo>
                    <a:pt x="42367" y="1084488"/>
                  </a:lnTo>
                  <a:lnTo>
                    <a:pt x="72227" y="1114348"/>
                  </a:lnTo>
                  <a:lnTo>
                    <a:pt x="108024" y="1137112"/>
                  </a:lnTo>
                  <a:lnTo>
                    <a:pt x="148596" y="1151621"/>
                  </a:lnTo>
                  <a:lnTo>
                    <a:pt x="192786" y="1156715"/>
                  </a:lnTo>
                  <a:lnTo>
                    <a:pt x="9044178" y="1156715"/>
                  </a:lnTo>
                  <a:lnTo>
                    <a:pt x="9088367" y="1151621"/>
                  </a:lnTo>
                  <a:lnTo>
                    <a:pt x="9128939" y="1137112"/>
                  </a:lnTo>
                  <a:lnTo>
                    <a:pt x="9164736" y="1114348"/>
                  </a:lnTo>
                  <a:lnTo>
                    <a:pt x="9194596" y="1084488"/>
                  </a:lnTo>
                  <a:lnTo>
                    <a:pt x="9217360" y="1048691"/>
                  </a:lnTo>
                  <a:lnTo>
                    <a:pt x="9231869" y="1008119"/>
                  </a:lnTo>
                  <a:lnTo>
                    <a:pt x="9236964" y="963929"/>
                  </a:lnTo>
                  <a:lnTo>
                    <a:pt x="9236964" y="192786"/>
                  </a:lnTo>
                  <a:lnTo>
                    <a:pt x="9231869" y="148596"/>
                  </a:lnTo>
                  <a:lnTo>
                    <a:pt x="9217360" y="108024"/>
                  </a:lnTo>
                  <a:lnTo>
                    <a:pt x="9194596" y="72227"/>
                  </a:lnTo>
                  <a:lnTo>
                    <a:pt x="9164736" y="42367"/>
                  </a:lnTo>
                  <a:lnTo>
                    <a:pt x="9128939" y="19603"/>
                  </a:lnTo>
                  <a:lnTo>
                    <a:pt x="9088367" y="5094"/>
                  </a:lnTo>
                  <a:lnTo>
                    <a:pt x="9044178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759457" y="709422"/>
              <a:ext cx="9237345" cy="1156970"/>
            </a:xfrm>
            <a:custGeom>
              <a:avLst/>
              <a:gdLst/>
              <a:ahLst/>
              <a:cxnLst/>
              <a:rect l="l" t="t" r="r" b="b"/>
              <a:pathLst>
                <a:path w="9237345" h="1156970">
                  <a:moveTo>
                    <a:pt x="0" y="192786"/>
                  </a:moveTo>
                  <a:lnTo>
                    <a:pt x="5094" y="148596"/>
                  </a:lnTo>
                  <a:lnTo>
                    <a:pt x="19603" y="108024"/>
                  </a:lnTo>
                  <a:lnTo>
                    <a:pt x="42367" y="72227"/>
                  </a:lnTo>
                  <a:lnTo>
                    <a:pt x="72227" y="42367"/>
                  </a:lnTo>
                  <a:lnTo>
                    <a:pt x="108024" y="19603"/>
                  </a:lnTo>
                  <a:lnTo>
                    <a:pt x="148596" y="5094"/>
                  </a:lnTo>
                  <a:lnTo>
                    <a:pt x="192786" y="0"/>
                  </a:lnTo>
                  <a:lnTo>
                    <a:pt x="9044178" y="0"/>
                  </a:lnTo>
                  <a:lnTo>
                    <a:pt x="9088367" y="5094"/>
                  </a:lnTo>
                  <a:lnTo>
                    <a:pt x="9128939" y="19603"/>
                  </a:lnTo>
                  <a:lnTo>
                    <a:pt x="9164736" y="42367"/>
                  </a:lnTo>
                  <a:lnTo>
                    <a:pt x="9194596" y="72227"/>
                  </a:lnTo>
                  <a:lnTo>
                    <a:pt x="9217360" y="108024"/>
                  </a:lnTo>
                  <a:lnTo>
                    <a:pt x="9231869" y="148596"/>
                  </a:lnTo>
                  <a:lnTo>
                    <a:pt x="9236964" y="192786"/>
                  </a:lnTo>
                  <a:lnTo>
                    <a:pt x="9236964" y="963929"/>
                  </a:lnTo>
                  <a:lnTo>
                    <a:pt x="9231869" y="1008119"/>
                  </a:lnTo>
                  <a:lnTo>
                    <a:pt x="9217360" y="1048691"/>
                  </a:lnTo>
                  <a:lnTo>
                    <a:pt x="9194596" y="1084488"/>
                  </a:lnTo>
                  <a:lnTo>
                    <a:pt x="9164736" y="1114348"/>
                  </a:lnTo>
                  <a:lnTo>
                    <a:pt x="9128939" y="1137112"/>
                  </a:lnTo>
                  <a:lnTo>
                    <a:pt x="9088367" y="1151621"/>
                  </a:lnTo>
                  <a:lnTo>
                    <a:pt x="9044178" y="1156715"/>
                  </a:lnTo>
                  <a:lnTo>
                    <a:pt x="192786" y="1156715"/>
                  </a:lnTo>
                  <a:lnTo>
                    <a:pt x="148596" y="1151621"/>
                  </a:lnTo>
                  <a:lnTo>
                    <a:pt x="108024" y="1137112"/>
                  </a:lnTo>
                  <a:lnTo>
                    <a:pt x="72227" y="1114348"/>
                  </a:lnTo>
                  <a:lnTo>
                    <a:pt x="42367" y="1084488"/>
                  </a:lnTo>
                  <a:lnTo>
                    <a:pt x="19603" y="1048691"/>
                  </a:lnTo>
                  <a:lnTo>
                    <a:pt x="5094" y="1008119"/>
                  </a:lnTo>
                  <a:lnTo>
                    <a:pt x="0" y="963929"/>
                  </a:lnTo>
                  <a:lnTo>
                    <a:pt x="0" y="192786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894713" y="696925"/>
            <a:ext cx="8968105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600710" algn="l"/>
                <a:tab pos="1452245" algn="l"/>
                <a:tab pos="2252980" algn="l"/>
                <a:tab pos="3392804" algn="l"/>
                <a:tab pos="4279900" algn="l"/>
                <a:tab pos="5382260" algn="l"/>
                <a:tab pos="6735445" algn="l"/>
                <a:tab pos="7519034" algn="l"/>
                <a:tab pos="8439150" algn="l"/>
              </a:tabLst>
            </a:pPr>
            <a:r>
              <a:rPr dirty="0" sz="3600" spc="-25" b="0">
                <a:solidFill>
                  <a:srgbClr val="000000"/>
                </a:solidFill>
                <a:latin typeface="Arial"/>
                <a:cs typeface="Arial"/>
              </a:rPr>
              <a:t>Vì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z="3600" spc="-300" b="0">
                <a:solidFill>
                  <a:srgbClr val="000000"/>
                </a:solidFill>
                <a:latin typeface="Arial"/>
                <a:cs typeface="Arial"/>
              </a:rPr>
              <a:t>sao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z="3600" spc="-25" b="0">
                <a:solidFill>
                  <a:srgbClr val="000000"/>
                </a:solidFill>
                <a:latin typeface="Arial"/>
                <a:cs typeface="Arial"/>
              </a:rPr>
              <a:t>nói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z="3600" spc="-20" b="0">
                <a:solidFill>
                  <a:srgbClr val="000000"/>
                </a:solidFill>
                <a:latin typeface="Arial"/>
                <a:cs typeface="Arial"/>
              </a:rPr>
              <a:t>“bữa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z="3600" spc="-20" b="0">
                <a:solidFill>
                  <a:srgbClr val="000000"/>
                </a:solidFill>
                <a:latin typeface="Arial"/>
                <a:cs typeface="Arial"/>
              </a:rPr>
              <a:t>tiệc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z="3600" spc="-20" b="0">
                <a:solidFill>
                  <a:srgbClr val="000000"/>
                </a:solidFill>
                <a:latin typeface="Arial"/>
                <a:cs typeface="Arial"/>
              </a:rPr>
              <a:t>cánh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z="3600" spc="-10" b="0">
                <a:solidFill>
                  <a:srgbClr val="000000"/>
                </a:solidFill>
                <a:latin typeface="Arial"/>
                <a:cs typeface="Arial"/>
              </a:rPr>
              <a:t>đồng”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z="3600" spc="-25" b="0">
                <a:solidFill>
                  <a:srgbClr val="000000"/>
                </a:solidFill>
                <a:latin typeface="Arial"/>
                <a:cs typeface="Arial"/>
              </a:rPr>
              <a:t>trở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z="3600" spc="-25" b="0">
                <a:solidFill>
                  <a:srgbClr val="000000"/>
                </a:solidFill>
                <a:latin typeface="Arial"/>
                <a:cs typeface="Arial"/>
              </a:rPr>
              <a:t>nên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z="3600" spc="-65" b="0">
                <a:solidFill>
                  <a:srgbClr val="000000"/>
                </a:solidFill>
                <a:latin typeface="Arial"/>
                <a:cs typeface="Arial"/>
              </a:rPr>
              <a:t>rất </a:t>
            </a:r>
            <a:r>
              <a:rPr dirty="0" sz="3600" spc="-30" b="0">
                <a:solidFill>
                  <a:srgbClr val="000000"/>
                </a:solidFill>
                <a:latin typeface="Arial"/>
                <a:cs typeface="Arial"/>
              </a:rPr>
              <a:t>thịnh</a:t>
            </a:r>
            <a:r>
              <a:rPr dirty="0" sz="3600" spc="-204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265" b="0">
                <a:solidFill>
                  <a:srgbClr val="000000"/>
                </a:solidFill>
                <a:latin typeface="Arial"/>
                <a:cs typeface="Arial"/>
              </a:rPr>
              <a:t>soạn?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2751" y="544068"/>
            <a:ext cx="1124712" cy="11567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24968" y="173736"/>
            <a:ext cx="11858625" cy="6594475"/>
            <a:chOff x="124968" y="173736"/>
            <a:chExt cx="11858625" cy="6594475"/>
          </a:xfrm>
        </p:grpSpPr>
        <p:sp>
          <p:nvSpPr>
            <p:cNvPr id="4" name="object 4" descr=""/>
            <p:cNvSpPr/>
            <p:nvPr/>
          </p:nvSpPr>
          <p:spPr>
            <a:xfrm>
              <a:off x="163068" y="211836"/>
              <a:ext cx="11782425" cy="6518275"/>
            </a:xfrm>
            <a:custGeom>
              <a:avLst/>
              <a:gdLst/>
              <a:ahLst/>
              <a:cxnLst/>
              <a:rect l="l" t="t" r="r" b="b"/>
              <a:pathLst>
                <a:path w="11782425" h="6518275">
                  <a:moveTo>
                    <a:pt x="11026648" y="0"/>
                  </a:moveTo>
                  <a:lnTo>
                    <a:pt x="755383" y="0"/>
                  </a:lnTo>
                  <a:lnTo>
                    <a:pt x="707612" y="1486"/>
                  </a:lnTo>
                  <a:lnTo>
                    <a:pt x="660630" y="5885"/>
                  </a:lnTo>
                  <a:lnTo>
                    <a:pt x="614526" y="13109"/>
                  </a:lnTo>
                  <a:lnTo>
                    <a:pt x="569389" y="23070"/>
                  </a:lnTo>
                  <a:lnTo>
                    <a:pt x="525307" y="35678"/>
                  </a:lnTo>
                  <a:lnTo>
                    <a:pt x="482368" y="50846"/>
                  </a:lnTo>
                  <a:lnTo>
                    <a:pt x="440662" y="68485"/>
                  </a:lnTo>
                  <a:lnTo>
                    <a:pt x="400275" y="88506"/>
                  </a:lnTo>
                  <a:lnTo>
                    <a:pt x="361298" y="110821"/>
                  </a:lnTo>
                  <a:lnTo>
                    <a:pt x="323818" y="135341"/>
                  </a:lnTo>
                  <a:lnTo>
                    <a:pt x="287924" y="161978"/>
                  </a:lnTo>
                  <a:lnTo>
                    <a:pt x="253704" y="190644"/>
                  </a:lnTo>
                  <a:lnTo>
                    <a:pt x="221248" y="221249"/>
                  </a:lnTo>
                  <a:lnTo>
                    <a:pt x="190643" y="253706"/>
                  </a:lnTo>
                  <a:lnTo>
                    <a:pt x="161977" y="287926"/>
                  </a:lnTo>
                  <a:lnTo>
                    <a:pt x="135340" y="323821"/>
                  </a:lnTo>
                  <a:lnTo>
                    <a:pt x="110820" y="361301"/>
                  </a:lnTo>
                  <a:lnTo>
                    <a:pt x="88505" y="400279"/>
                  </a:lnTo>
                  <a:lnTo>
                    <a:pt x="68484" y="440666"/>
                  </a:lnTo>
                  <a:lnTo>
                    <a:pt x="50846" y="482374"/>
                  </a:lnTo>
                  <a:lnTo>
                    <a:pt x="35678" y="525314"/>
                  </a:lnTo>
                  <a:lnTo>
                    <a:pt x="23070" y="569397"/>
                  </a:lnTo>
                  <a:lnTo>
                    <a:pt x="13109" y="614535"/>
                  </a:lnTo>
                  <a:lnTo>
                    <a:pt x="5885" y="660640"/>
                  </a:lnTo>
                  <a:lnTo>
                    <a:pt x="1486" y="707623"/>
                  </a:lnTo>
                  <a:lnTo>
                    <a:pt x="0" y="755396"/>
                  </a:lnTo>
                  <a:lnTo>
                    <a:pt x="0" y="5762764"/>
                  </a:lnTo>
                  <a:lnTo>
                    <a:pt x="1486" y="5810535"/>
                  </a:lnTo>
                  <a:lnTo>
                    <a:pt x="5885" y="5857517"/>
                  </a:lnTo>
                  <a:lnTo>
                    <a:pt x="13109" y="5903621"/>
                  </a:lnTo>
                  <a:lnTo>
                    <a:pt x="23070" y="5948758"/>
                  </a:lnTo>
                  <a:lnTo>
                    <a:pt x="35678" y="5992840"/>
                  </a:lnTo>
                  <a:lnTo>
                    <a:pt x="50846" y="6035779"/>
                  </a:lnTo>
                  <a:lnTo>
                    <a:pt x="68484" y="6077485"/>
                  </a:lnTo>
                  <a:lnTo>
                    <a:pt x="88505" y="6117872"/>
                  </a:lnTo>
                  <a:lnTo>
                    <a:pt x="110820" y="6156849"/>
                  </a:lnTo>
                  <a:lnTo>
                    <a:pt x="135340" y="6194329"/>
                  </a:lnTo>
                  <a:lnTo>
                    <a:pt x="161977" y="6230223"/>
                  </a:lnTo>
                  <a:lnTo>
                    <a:pt x="190643" y="6264443"/>
                  </a:lnTo>
                  <a:lnTo>
                    <a:pt x="221248" y="6296899"/>
                  </a:lnTo>
                  <a:lnTo>
                    <a:pt x="253704" y="6327504"/>
                  </a:lnTo>
                  <a:lnTo>
                    <a:pt x="287924" y="6356170"/>
                  </a:lnTo>
                  <a:lnTo>
                    <a:pt x="323818" y="6382807"/>
                  </a:lnTo>
                  <a:lnTo>
                    <a:pt x="361298" y="6407327"/>
                  </a:lnTo>
                  <a:lnTo>
                    <a:pt x="400275" y="6429642"/>
                  </a:lnTo>
                  <a:lnTo>
                    <a:pt x="440662" y="6449663"/>
                  </a:lnTo>
                  <a:lnTo>
                    <a:pt x="482368" y="6467301"/>
                  </a:lnTo>
                  <a:lnTo>
                    <a:pt x="525307" y="6482469"/>
                  </a:lnTo>
                  <a:lnTo>
                    <a:pt x="569389" y="6495077"/>
                  </a:lnTo>
                  <a:lnTo>
                    <a:pt x="614526" y="6505038"/>
                  </a:lnTo>
                  <a:lnTo>
                    <a:pt x="660630" y="6512262"/>
                  </a:lnTo>
                  <a:lnTo>
                    <a:pt x="707612" y="6516661"/>
                  </a:lnTo>
                  <a:lnTo>
                    <a:pt x="755383" y="6518148"/>
                  </a:lnTo>
                  <a:lnTo>
                    <a:pt x="11026648" y="6518148"/>
                  </a:lnTo>
                  <a:lnTo>
                    <a:pt x="11074420" y="6516661"/>
                  </a:lnTo>
                  <a:lnTo>
                    <a:pt x="11121403" y="6512262"/>
                  </a:lnTo>
                  <a:lnTo>
                    <a:pt x="11167508" y="6505038"/>
                  </a:lnTo>
                  <a:lnTo>
                    <a:pt x="11212646" y="6495077"/>
                  </a:lnTo>
                  <a:lnTo>
                    <a:pt x="11256729" y="6482469"/>
                  </a:lnTo>
                  <a:lnTo>
                    <a:pt x="11299669" y="6467301"/>
                  </a:lnTo>
                  <a:lnTo>
                    <a:pt x="11341377" y="6449663"/>
                  </a:lnTo>
                  <a:lnTo>
                    <a:pt x="11381764" y="6429642"/>
                  </a:lnTo>
                  <a:lnTo>
                    <a:pt x="11420742" y="6407327"/>
                  </a:lnTo>
                  <a:lnTo>
                    <a:pt x="11458222" y="6382807"/>
                  </a:lnTo>
                  <a:lnTo>
                    <a:pt x="11494117" y="6356170"/>
                  </a:lnTo>
                  <a:lnTo>
                    <a:pt x="11528337" y="6327504"/>
                  </a:lnTo>
                  <a:lnTo>
                    <a:pt x="11560794" y="6296899"/>
                  </a:lnTo>
                  <a:lnTo>
                    <a:pt x="11591399" y="6264443"/>
                  </a:lnTo>
                  <a:lnTo>
                    <a:pt x="11620065" y="6230223"/>
                  </a:lnTo>
                  <a:lnTo>
                    <a:pt x="11646702" y="6194329"/>
                  </a:lnTo>
                  <a:lnTo>
                    <a:pt x="11671222" y="6156849"/>
                  </a:lnTo>
                  <a:lnTo>
                    <a:pt x="11693537" y="6117872"/>
                  </a:lnTo>
                  <a:lnTo>
                    <a:pt x="11713558" y="6077485"/>
                  </a:lnTo>
                  <a:lnTo>
                    <a:pt x="11731197" y="6035779"/>
                  </a:lnTo>
                  <a:lnTo>
                    <a:pt x="11746365" y="5992840"/>
                  </a:lnTo>
                  <a:lnTo>
                    <a:pt x="11758973" y="5948758"/>
                  </a:lnTo>
                  <a:lnTo>
                    <a:pt x="11768934" y="5903621"/>
                  </a:lnTo>
                  <a:lnTo>
                    <a:pt x="11776158" y="5857517"/>
                  </a:lnTo>
                  <a:lnTo>
                    <a:pt x="11780557" y="5810535"/>
                  </a:lnTo>
                  <a:lnTo>
                    <a:pt x="11782043" y="5762764"/>
                  </a:lnTo>
                  <a:lnTo>
                    <a:pt x="11782043" y="755396"/>
                  </a:lnTo>
                  <a:lnTo>
                    <a:pt x="11780557" y="707623"/>
                  </a:lnTo>
                  <a:lnTo>
                    <a:pt x="11776158" y="660640"/>
                  </a:lnTo>
                  <a:lnTo>
                    <a:pt x="11768934" y="614535"/>
                  </a:lnTo>
                  <a:lnTo>
                    <a:pt x="11758973" y="569397"/>
                  </a:lnTo>
                  <a:lnTo>
                    <a:pt x="11746365" y="525314"/>
                  </a:lnTo>
                  <a:lnTo>
                    <a:pt x="11731197" y="482374"/>
                  </a:lnTo>
                  <a:lnTo>
                    <a:pt x="11713558" y="440666"/>
                  </a:lnTo>
                  <a:lnTo>
                    <a:pt x="11693537" y="400279"/>
                  </a:lnTo>
                  <a:lnTo>
                    <a:pt x="11671222" y="361301"/>
                  </a:lnTo>
                  <a:lnTo>
                    <a:pt x="11646702" y="323821"/>
                  </a:lnTo>
                  <a:lnTo>
                    <a:pt x="11620065" y="287926"/>
                  </a:lnTo>
                  <a:lnTo>
                    <a:pt x="11591399" y="253706"/>
                  </a:lnTo>
                  <a:lnTo>
                    <a:pt x="11560794" y="221249"/>
                  </a:lnTo>
                  <a:lnTo>
                    <a:pt x="11528337" y="190644"/>
                  </a:lnTo>
                  <a:lnTo>
                    <a:pt x="11494117" y="161978"/>
                  </a:lnTo>
                  <a:lnTo>
                    <a:pt x="11458222" y="135341"/>
                  </a:lnTo>
                  <a:lnTo>
                    <a:pt x="11420742" y="110821"/>
                  </a:lnTo>
                  <a:lnTo>
                    <a:pt x="11381764" y="88506"/>
                  </a:lnTo>
                  <a:lnTo>
                    <a:pt x="11341377" y="68485"/>
                  </a:lnTo>
                  <a:lnTo>
                    <a:pt x="11299669" y="50846"/>
                  </a:lnTo>
                  <a:lnTo>
                    <a:pt x="11256729" y="35678"/>
                  </a:lnTo>
                  <a:lnTo>
                    <a:pt x="11212646" y="23070"/>
                  </a:lnTo>
                  <a:lnTo>
                    <a:pt x="11167508" y="13109"/>
                  </a:lnTo>
                  <a:lnTo>
                    <a:pt x="11121403" y="5885"/>
                  </a:lnTo>
                  <a:lnTo>
                    <a:pt x="11074420" y="1486"/>
                  </a:lnTo>
                  <a:lnTo>
                    <a:pt x="11026648" y="0"/>
                  </a:lnTo>
                  <a:close/>
                </a:path>
              </a:pathLst>
            </a:custGeom>
            <a:solidFill>
              <a:srgbClr val="FFFFFF">
                <a:alpha val="909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3068" y="211836"/>
              <a:ext cx="11782425" cy="6518275"/>
            </a:xfrm>
            <a:custGeom>
              <a:avLst/>
              <a:gdLst/>
              <a:ahLst/>
              <a:cxnLst/>
              <a:rect l="l" t="t" r="r" b="b"/>
              <a:pathLst>
                <a:path w="11782425" h="6518275">
                  <a:moveTo>
                    <a:pt x="0" y="755396"/>
                  </a:moveTo>
                  <a:lnTo>
                    <a:pt x="1486" y="707623"/>
                  </a:lnTo>
                  <a:lnTo>
                    <a:pt x="5885" y="660640"/>
                  </a:lnTo>
                  <a:lnTo>
                    <a:pt x="13109" y="614535"/>
                  </a:lnTo>
                  <a:lnTo>
                    <a:pt x="23070" y="569397"/>
                  </a:lnTo>
                  <a:lnTo>
                    <a:pt x="35678" y="525314"/>
                  </a:lnTo>
                  <a:lnTo>
                    <a:pt x="50846" y="482374"/>
                  </a:lnTo>
                  <a:lnTo>
                    <a:pt x="68484" y="440666"/>
                  </a:lnTo>
                  <a:lnTo>
                    <a:pt x="88505" y="400279"/>
                  </a:lnTo>
                  <a:lnTo>
                    <a:pt x="110820" y="361301"/>
                  </a:lnTo>
                  <a:lnTo>
                    <a:pt x="135340" y="323821"/>
                  </a:lnTo>
                  <a:lnTo>
                    <a:pt x="161977" y="287926"/>
                  </a:lnTo>
                  <a:lnTo>
                    <a:pt x="190643" y="253706"/>
                  </a:lnTo>
                  <a:lnTo>
                    <a:pt x="221248" y="221249"/>
                  </a:lnTo>
                  <a:lnTo>
                    <a:pt x="253704" y="190644"/>
                  </a:lnTo>
                  <a:lnTo>
                    <a:pt x="287924" y="161978"/>
                  </a:lnTo>
                  <a:lnTo>
                    <a:pt x="323818" y="135341"/>
                  </a:lnTo>
                  <a:lnTo>
                    <a:pt x="361298" y="110821"/>
                  </a:lnTo>
                  <a:lnTo>
                    <a:pt x="400275" y="88506"/>
                  </a:lnTo>
                  <a:lnTo>
                    <a:pt x="440662" y="68485"/>
                  </a:lnTo>
                  <a:lnTo>
                    <a:pt x="482368" y="50846"/>
                  </a:lnTo>
                  <a:lnTo>
                    <a:pt x="525307" y="35678"/>
                  </a:lnTo>
                  <a:lnTo>
                    <a:pt x="569389" y="23070"/>
                  </a:lnTo>
                  <a:lnTo>
                    <a:pt x="614526" y="13109"/>
                  </a:lnTo>
                  <a:lnTo>
                    <a:pt x="660630" y="5885"/>
                  </a:lnTo>
                  <a:lnTo>
                    <a:pt x="707612" y="1486"/>
                  </a:lnTo>
                  <a:lnTo>
                    <a:pt x="755383" y="0"/>
                  </a:lnTo>
                  <a:lnTo>
                    <a:pt x="11026648" y="0"/>
                  </a:lnTo>
                  <a:lnTo>
                    <a:pt x="11074420" y="1486"/>
                  </a:lnTo>
                  <a:lnTo>
                    <a:pt x="11121403" y="5885"/>
                  </a:lnTo>
                  <a:lnTo>
                    <a:pt x="11167508" y="13109"/>
                  </a:lnTo>
                  <a:lnTo>
                    <a:pt x="11212646" y="23070"/>
                  </a:lnTo>
                  <a:lnTo>
                    <a:pt x="11256729" y="35678"/>
                  </a:lnTo>
                  <a:lnTo>
                    <a:pt x="11299669" y="50846"/>
                  </a:lnTo>
                  <a:lnTo>
                    <a:pt x="11341377" y="68485"/>
                  </a:lnTo>
                  <a:lnTo>
                    <a:pt x="11381764" y="88506"/>
                  </a:lnTo>
                  <a:lnTo>
                    <a:pt x="11420742" y="110821"/>
                  </a:lnTo>
                  <a:lnTo>
                    <a:pt x="11458222" y="135341"/>
                  </a:lnTo>
                  <a:lnTo>
                    <a:pt x="11494117" y="161978"/>
                  </a:lnTo>
                  <a:lnTo>
                    <a:pt x="11528337" y="190644"/>
                  </a:lnTo>
                  <a:lnTo>
                    <a:pt x="11560794" y="221249"/>
                  </a:lnTo>
                  <a:lnTo>
                    <a:pt x="11591399" y="253706"/>
                  </a:lnTo>
                  <a:lnTo>
                    <a:pt x="11620065" y="287926"/>
                  </a:lnTo>
                  <a:lnTo>
                    <a:pt x="11646702" y="323821"/>
                  </a:lnTo>
                  <a:lnTo>
                    <a:pt x="11671222" y="361301"/>
                  </a:lnTo>
                  <a:lnTo>
                    <a:pt x="11693537" y="400279"/>
                  </a:lnTo>
                  <a:lnTo>
                    <a:pt x="11713558" y="440666"/>
                  </a:lnTo>
                  <a:lnTo>
                    <a:pt x="11731197" y="482374"/>
                  </a:lnTo>
                  <a:lnTo>
                    <a:pt x="11746365" y="525314"/>
                  </a:lnTo>
                  <a:lnTo>
                    <a:pt x="11758973" y="569397"/>
                  </a:lnTo>
                  <a:lnTo>
                    <a:pt x="11768934" y="614535"/>
                  </a:lnTo>
                  <a:lnTo>
                    <a:pt x="11776158" y="660640"/>
                  </a:lnTo>
                  <a:lnTo>
                    <a:pt x="11780557" y="707623"/>
                  </a:lnTo>
                  <a:lnTo>
                    <a:pt x="11782043" y="755396"/>
                  </a:lnTo>
                  <a:lnTo>
                    <a:pt x="11782043" y="5762764"/>
                  </a:lnTo>
                  <a:lnTo>
                    <a:pt x="11780557" y="5810535"/>
                  </a:lnTo>
                  <a:lnTo>
                    <a:pt x="11776158" y="5857517"/>
                  </a:lnTo>
                  <a:lnTo>
                    <a:pt x="11768934" y="5903621"/>
                  </a:lnTo>
                  <a:lnTo>
                    <a:pt x="11758973" y="5948758"/>
                  </a:lnTo>
                  <a:lnTo>
                    <a:pt x="11746365" y="5992840"/>
                  </a:lnTo>
                  <a:lnTo>
                    <a:pt x="11731197" y="6035779"/>
                  </a:lnTo>
                  <a:lnTo>
                    <a:pt x="11713558" y="6077485"/>
                  </a:lnTo>
                  <a:lnTo>
                    <a:pt x="11693537" y="6117872"/>
                  </a:lnTo>
                  <a:lnTo>
                    <a:pt x="11671222" y="6156849"/>
                  </a:lnTo>
                  <a:lnTo>
                    <a:pt x="11646702" y="6194329"/>
                  </a:lnTo>
                  <a:lnTo>
                    <a:pt x="11620065" y="6230223"/>
                  </a:lnTo>
                  <a:lnTo>
                    <a:pt x="11591399" y="6264443"/>
                  </a:lnTo>
                  <a:lnTo>
                    <a:pt x="11560794" y="6296899"/>
                  </a:lnTo>
                  <a:lnTo>
                    <a:pt x="11528337" y="6327504"/>
                  </a:lnTo>
                  <a:lnTo>
                    <a:pt x="11494117" y="6356170"/>
                  </a:lnTo>
                  <a:lnTo>
                    <a:pt x="11458222" y="6382807"/>
                  </a:lnTo>
                  <a:lnTo>
                    <a:pt x="11420742" y="6407327"/>
                  </a:lnTo>
                  <a:lnTo>
                    <a:pt x="11381764" y="6429642"/>
                  </a:lnTo>
                  <a:lnTo>
                    <a:pt x="11341377" y="6449663"/>
                  </a:lnTo>
                  <a:lnTo>
                    <a:pt x="11299669" y="6467301"/>
                  </a:lnTo>
                  <a:lnTo>
                    <a:pt x="11256729" y="6482469"/>
                  </a:lnTo>
                  <a:lnTo>
                    <a:pt x="11212646" y="6495077"/>
                  </a:lnTo>
                  <a:lnTo>
                    <a:pt x="11167508" y="6505038"/>
                  </a:lnTo>
                  <a:lnTo>
                    <a:pt x="11121403" y="6512262"/>
                  </a:lnTo>
                  <a:lnTo>
                    <a:pt x="11074420" y="6516661"/>
                  </a:lnTo>
                  <a:lnTo>
                    <a:pt x="11026648" y="6518148"/>
                  </a:lnTo>
                  <a:lnTo>
                    <a:pt x="755383" y="6518148"/>
                  </a:lnTo>
                  <a:lnTo>
                    <a:pt x="707612" y="6516661"/>
                  </a:lnTo>
                  <a:lnTo>
                    <a:pt x="660630" y="6512262"/>
                  </a:lnTo>
                  <a:lnTo>
                    <a:pt x="614526" y="6505038"/>
                  </a:lnTo>
                  <a:lnTo>
                    <a:pt x="569389" y="6495077"/>
                  </a:lnTo>
                  <a:lnTo>
                    <a:pt x="525307" y="6482469"/>
                  </a:lnTo>
                  <a:lnTo>
                    <a:pt x="482368" y="6467301"/>
                  </a:lnTo>
                  <a:lnTo>
                    <a:pt x="440662" y="6449663"/>
                  </a:lnTo>
                  <a:lnTo>
                    <a:pt x="400275" y="6429642"/>
                  </a:lnTo>
                  <a:lnTo>
                    <a:pt x="361298" y="6407327"/>
                  </a:lnTo>
                  <a:lnTo>
                    <a:pt x="323818" y="6382807"/>
                  </a:lnTo>
                  <a:lnTo>
                    <a:pt x="287924" y="6356170"/>
                  </a:lnTo>
                  <a:lnTo>
                    <a:pt x="253704" y="6327504"/>
                  </a:lnTo>
                  <a:lnTo>
                    <a:pt x="221248" y="6296899"/>
                  </a:lnTo>
                  <a:lnTo>
                    <a:pt x="190643" y="6264443"/>
                  </a:lnTo>
                  <a:lnTo>
                    <a:pt x="161977" y="6230223"/>
                  </a:lnTo>
                  <a:lnTo>
                    <a:pt x="135340" y="6194329"/>
                  </a:lnTo>
                  <a:lnTo>
                    <a:pt x="110820" y="6156849"/>
                  </a:lnTo>
                  <a:lnTo>
                    <a:pt x="88505" y="6117872"/>
                  </a:lnTo>
                  <a:lnTo>
                    <a:pt x="68484" y="6077485"/>
                  </a:lnTo>
                  <a:lnTo>
                    <a:pt x="50846" y="6035779"/>
                  </a:lnTo>
                  <a:lnTo>
                    <a:pt x="35678" y="5992840"/>
                  </a:lnTo>
                  <a:lnTo>
                    <a:pt x="23070" y="5948758"/>
                  </a:lnTo>
                  <a:lnTo>
                    <a:pt x="13109" y="5903621"/>
                  </a:lnTo>
                  <a:lnTo>
                    <a:pt x="5885" y="5857517"/>
                  </a:lnTo>
                  <a:lnTo>
                    <a:pt x="1486" y="5810535"/>
                  </a:lnTo>
                  <a:lnTo>
                    <a:pt x="0" y="5762764"/>
                  </a:lnTo>
                  <a:lnTo>
                    <a:pt x="0" y="755396"/>
                  </a:lnTo>
                  <a:close/>
                </a:path>
              </a:pathLst>
            </a:custGeom>
            <a:ln w="76200">
              <a:solidFill>
                <a:srgbClr val="EF4437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93749" y="1415288"/>
            <a:ext cx="863155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90" b="0">
                <a:solidFill>
                  <a:srgbClr val="000000"/>
                </a:solidFill>
                <a:latin typeface="Arial"/>
                <a:cs typeface="Arial"/>
              </a:rPr>
              <a:t>-</a:t>
            </a:r>
            <a:r>
              <a:rPr dirty="0" sz="3000" spc="-16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000" spc="-225" b="0">
                <a:solidFill>
                  <a:srgbClr val="000000"/>
                </a:solidFill>
                <a:latin typeface="Arial"/>
                <a:cs typeface="Arial"/>
              </a:rPr>
              <a:t>Chia</a:t>
            </a:r>
            <a:r>
              <a:rPr dirty="0" sz="3000" spc="-14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000" spc="-254" b="0">
                <a:solidFill>
                  <a:srgbClr val="000000"/>
                </a:solidFill>
                <a:latin typeface="Arial"/>
                <a:cs typeface="Arial"/>
              </a:rPr>
              <a:t>sẻ</a:t>
            </a:r>
            <a:r>
              <a:rPr dirty="0" sz="3000" spc="-16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000" spc="-180" b="0">
                <a:solidFill>
                  <a:srgbClr val="000000"/>
                </a:solidFill>
                <a:latin typeface="Arial"/>
                <a:cs typeface="Arial"/>
              </a:rPr>
              <a:t>được</a:t>
            </a:r>
            <a:r>
              <a:rPr dirty="0" sz="3000" spc="-15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000" spc="-135" b="0">
                <a:solidFill>
                  <a:srgbClr val="000000"/>
                </a:solidFill>
                <a:latin typeface="Arial"/>
                <a:cs typeface="Arial"/>
              </a:rPr>
              <a:t>với</a:t>
            </a:r>
            <a:r>
              <a:rPr dirty="0" sz="3000" spc="-15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000" spc="-145" b="0">
                <a:solidFill>
                  <a:srgbClr val="000000"/>
                </a:solidFill>
                <a:latin typeface="Arial"/>
                <a:cs typeface="Arial"/>
              </a:rPr>
              <a:t>bạn</a:t>
            </a:r>
            <a:r>
              <a:rPr dirty="0" sz="3000" spc="-15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000" spc="-180" b="0">
                <a:solidFill>
                  <a:srgbClr val="000000"/>
                </a:solidFill>
                <a:latin typeface="Arial"/>
                <a:cs typeface="Arial"/>
              </a:rPr>
              <a:t>về</a:t>
            </a:r>
            <a:r>
              <a:rPr dirty="0" sz="3000" spc="-16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000" b="0">
                <a:solidFill>
                  <a:srgbClr val="000000"/>
                </a:solidFill>
                <a:latin typeface="Arial"/>
                <a:cs typeface="Arial"/>
              </a:rPr>
              <a:t>một</a:t>
            </a:r>
            <a:r>
              <a:rPr dirty="0" sz="3000" spc="-15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000" spc="-105" b="0">
                <a:solidFill>
                  <a:srgbClr val="000000"/>
                </a:solidFill>
                <a:latin typeface="Arial"/>
                <a:cs typeface="Arial"/>
              </a:rPr>
              <a:t>món</a:t>
            </a:r>
            <a:r>
              <a:rPr dirty="0" sz="3000" spc="-14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000" spc="-175" b="0">
                <a:solidFill>
                  <a:srgbClr val="000000"/>
                </a:solidFill>
                <a:latin typeface="Arial"/>
                <a:cs typeface="Arial"/>
              </a:rPr>
              <a:t>ăn</a:t>
            </a:r>
            <a:r>
              <a:rPr dirty="0" sz="3000" spc="-15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000" spc="-175" b="0">
                <a:solidFill>
                  <a:srgbClr val="000000"/>
                </a:solidFill>
                <a:latin typeface="Arial"/>
                <a:cs typeface="Arial"/>
              </a:rPr>
              <a:t>mà</a:t>
            </a:r>
            <a:r>
              <a:rPr dirty="0" sz="3000" spc="-15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000" spc="-160" b="0">
                <a:solidFill>
                  <a:srgbClr val="000000"/>
                </a:solidFill>
                <a:latin typeface="Arial"/>
                <a:cs typeface="Arial"/>
              </a:rPr>
              <a:t>em</a:t>
            </a:r>
            <a:r>
              <a:rPr dirty="0" sz="3000" spc="-1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000" spc="-150" b="0">
                <a:solidFill>
                  <a:srgbClr val="000000"/>
                </a:solidFill>
                <a:latin typeface="Arial"/>
                <a:cs typeface="Arial"/>
              </a:rPr>
              <a:t>nhớ</a:t>
            </a:r>
            <a:r>
              <a:rPr dirty="0" sz="3000" spc="-14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000" spc="-20" b="0">
                <a:solidFill>
                  <a:srgbClr val="000000"/>
                </a:solidFill>
                <a:latin typeface="Arial"/>
                <a:cs typeface="Arial"/>
              </a:rPr>
              <a:t>nhất.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334" y="822718"/>
            <a:ext cx="1340554" cy="1371841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993749" y="2114169"/>
            <a:ext cx="10688955" cy="3683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Arial"/>
                <a:cs typeface="Arial"/>
              </a:rPr>
              <a:t>-</a:t>
            </a:r>
            <a:r>
              <a:rPr dirty="0" sz="3000" spc="-210">
                <a:latin typeface="Arial"/>
                <a:cs typeface="Arial"/>
              </a:rPr>
              <a:t> </a:t>
            </a:r>
            <a:r>
              <a:rPr dirty="0" sz="3000" spc="-150">
                <a:latin typeface="Arial"/>
                <a:cs typeface="Arial"/>
              </a:rPr>
              <a:t>Nêu</a:t>
            </a:r>
            <a:r>
              <a:rPr dirty="0" sz="3000" spc="-60">
                <a:latin typeface="Arial"/>
                <a:cs typeface="Arial"/>
              </a:rPr>
              <a:t> </a:t>
            </a:r>
            <a:r>
              <a:rPr dirty="0" sz="3000" spc="-170">
                <a:latin typeface="Arial"/>
                <a:cs typeface="Arial"/>
              </a:rPr>
              <a:t>được</a:t>
            </a:r>
            <a:r>
              <a:rPr dirty="0" sz="3000" spc="-40">
                <a:latin typeface="Arial"/>
                <a:cs typeface="Arial"/>
              </a:rPr>
              <a:t> </a:t>
            </a:r>
            <a:r>
              <a:rPr dirty="0" sz="3000" spc="-120">
                <a:latin typeface="Arial"/>
                <a:cs typeface="Arial"/>
              </a:rPr>
              <a:t>phỏng</a:t>
            </a:r>
            <a:r>
              <a:rPr dirty="0" sz="3000" spc="-90">
                <a:latin typeface="Arial"/>
                <a:cs typeface="Arial"/>
              </a:rPr>
              <a:t> </a:t>
            </a:r>
            <a:r>
              <a:rPr dirty="0" sz="3000" spc="-95">
                <a:latin typeface="Arial"/>
                <a:cs typeface="Arial"/>
              </a:rPr>
              <a:t>đoán</a:t>
            </a:r>
            <a:r>
              <a:rPr dirty="0" sz="3000" spc="-114">
                <a:latin typeface="Arial"/>
                <a:cs typeface="Arial"/>
              </a:rPr>
              <a:t> </a:t>
            </a:r>
            <a:r>
              <a:rPr dirty="0" sz="3000" spc="-150">
                <a:latin typeface="Arial"/>
                <a:cs typeface="Arial"/>
              </a:rPr>
              <a:t>về</a:t>
            </a:r>
            <a:r>
              <a:rPr dirty="0" sz="3000" spc="-60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nội</a:t>
            </a:r>
            <a:r>
              <a:rPr dirty="0" sz="3000" spc="-175">
                <a:latin typeface="Arial"/>
                <a:cs typeface="Arial"/>
              </a:rPr>
              <a:t> </a:t>
            </a:r>
            <a:r>
              <a:rPr dirty="0" sz="3000" spc="-120">
                <a:latin typeface="Arial"/>
                <a:cs typeface="Arial"/>
              </a:rPr>
              <a:t>dung</a:t>
            </a:r>
            <a:r>
              <a:rPr dirty="0" sz="3000" spc="-90">
                <a:latin typeface="Arial"/>
                <a:cs typeface="Arial"/>
              </a:rPr>
              <a:t> </a:t>
            </a:r>
            <a:r>
              <a:rPr dirty="0" sz="3000" spc="-50">
                <a:latin typeface="Arial"/>
                <a:cs typeface="Arial"/>
              </a:rPr>
              <a:t>bài</a:t>
            </a:r>
            <a:r>
              <a:rPr dirty="0" sz="3000" spc="-100">
                <a:latin typeface="Arial"/>
                <a:cs typeface="Arial"/>
              </a:rPr>
              <a:t> </a:t>
            </a:r>
            <a:r>
              <a:rPr dirty="0" sz="3000" spc="-70">
                <a:latin typeface="Arial"/>
                <a:cs typeface="Arial"/>
              </a:rPr>
              <a:t>đọc</a:t>
            </a:r>
            <a:r>
              <a:rPr dirty="0" sz="3000" spc="-95">
                <a:latin typeface="Arial"/>
                <a:cs typeface="Arial"/>
              </a:rPr>
              <a:t> </a:t>
            </a:r>
            <a:r>
              <a:rPr dirty="0" sz="3000" spc="-120">
                <a:latin typeface="Arial"/>
                <a:cs typeface="Arial"/>
              </a:rPr>
              <a:t>qua</a:t>
            </a:r>
            <a:r>
              <a:rPr dirty="0" sz="3000" spc="-90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tên</a:t>
            </a:r>
            <a:r>
              <a:rPr dirty="0" sz="3000" spc="-100">
                <a:latin typeface="Arial"/>
                <a:cs typeface="Arial"/>
              </a:rPr>
              <a:t> </a:t>
            </a:r>
            <a:r>
              <a:rPr dirty="0" sz="3000" spc="-70">
                <a:latin typeface="Arial"/>
                <a:cs typeface="Arial"/>
              </a:rPr>
              <a:t>bài,</a:t>
            </a:r>
            <a:r>
              <a:rPr dirty="0" sz="3000" spc="-100">
                <a:latin typeface="Arial"/>
                <a:cs typeface="Arial"/>
              </a:rPr>
              <a:t> </a:t>
            </a:r>
            <a:r>
              <a:rPr dirty="0" sz="3000" spc="-25">
                <a:latin typeface="Arial"/>
                <a:cs typeface="Arial"/>
              </a:rPr>
              <a:t>hoạt</a:t>
            </a:r>
            <a:r>
              <a:rPr dirty="0" sz="3000" spc="-110">
                <a:latin typeface="Arial"/>
                <a:cs typeface="Arial"/>
              </a:rPr>
              <a:t> </a:t>
            </a:r>
            <a:r>
              <a:rPr dirty="0" sz="3000" spc="-20">
                <a:latin typeface="Arial"/>
                <a:cs typeface="Arial"/>
              </a:rPr>
              <a:t>động </a:t>
            </a:r>
            <a:r>
              <a:rPr dirty="0" sz="3000" spc="-125">
                <a:latin typeface="Arial"/>
                <a:cs typeface="Arial"/>
              </a:rPr>
              <a:t>khởi</a:t>
            </a:r>
            <a:r>
              <a:rPr dirty="0" sz="3000" spc="-145">
                <a:latin typeface="Arial"/>
                <a:cs typeface="Arial"/>
              </a:rPr>
              <a:t> </a:t>
            </a:r>
            <a:r>
              <a:rPr dirty="0" sz="3000" spc="-125">
                <a:latin typeface="Arial"/>
                <a:cs typeface="Arial"/>
              </a:rPr>
              <a:t>động</a:t>
            </a:r>
            <a:r>
              <a:rPr dirty="0" sz="3000" spc="-135">
                <a:latin typeface="Arial"/>
                <a:cs typeface="Arial"/>
              </a:rPr>
              <a:t> </a:t>
            </a:r>
            <a:r>
              <a:rPr dirty="0" sz="3000" spc="-220">
                <a:latin typeface="Arial"/>
                <a:cs typeface="Arial"/>
              </a:rPr>
              <a:t>và</a:t>
            </a:r>
            <a:r>
              <a:rPr dirty="0" sz="3000" spc="-140">
                <a:latin typeface="Arial"/>
                <a:cs typeface="Arial"/>
              </a:rPr>
              <a:t> </a:t>
            </a:r>
            <a:r>
              <a:rPr dirty="0" sz="3000" spc="-55">
                <a:latin typeface="Arial"/>
                <a:cs typeface="Arial"/>
              </a:rPr>
              <a:t>tranh</a:t>
            </a:r>
            <a:r>
              <a:rPr dirty="0" sz="3000" spc="-145">
                <a:latin typeface="Arial"/>
                <a:cs typeface="Arial"/>
              </a:rPr>
              <a:t> </a:t>
            </a:r>
            <a:r>
              <a:rPr dirty="0" sz="3000" spc="-75">
                <a:latin typeface="Arial"/>
                <a:cs typeface="Arial"/>
              </a:rPr>
              <a:t>minh</a:t>
            </a:r>
            <a:r>
              <a:rPr dirty="0" sz="3000" spc="-135">
                <a:latin typeface="Arial"/>
                <a:cs typeface="Arial"/>
              </a:rPr>
              <a:t> </a:t>
            </a:r>
            <a:r>
              <a:rPr dirty="0" sz="3000" spc="-20">
                <a:latin typeface="Arial"/>
                <a:cs typeface="Arial"/>
              </a:rPr>
              <a:t>hoạ.</a:t>
            </a:r>
            <a:endParaRPr sz="3000">
              <a:latin typeface="Arial"/>
              <a:cs typeface="Arial"/>
            </a:endParaRPr>
          </a:p>
          <a:p>
            <a:pPr algn="just" marL="12700" marR="5080" indent="86360">
              <a:lnSpc>
                <a:spcPct val="100000"/>
              </a:lnSpc>
            </a:pPr>
            <a:r>
              <a:rPr dirty="0" sz="3000">
                <a:latin typeface="Arial"/>
                <a:cs typeface="Arial"/>
              </a:rPr>
              <a:t>–</a:t>
            </a:r>
            <a:r>
              <a:rPr dirty="0" sz="3000" spc="-50">
                <a:latin typeface="Arial"/>
                <a:cs typeface="Arial"/>
              </a:rPr>
              <a:t> </a:t>
            </a:r>
            <a:r>
              <a:rPr dirty="0" sz="3000" spc="-60">
                <a:latin typeface="Arial"/>
                <a:cs typeface="Arial"/>
              </a:rPr>
              <a:t>Đọc </a:t>
            </a:r>
            <a:r>
              <a:rPr dirty="0" sz="3000">
                <a:latin typeface="Arial"/>
                <a:cs typeface="Arial"/>
              </a:rPr>
              <a:t>trôi</a:t>
            </a:r>
            <a:r>
              <a:rPr dirty="0" sz="3000" spc="-55">
                <a:latin typeface="Arial"/>
                <a:cs typeface="Arial"/>
              </a:rPr>
              <a:t> </a:t>
            </a:r>
            <a:r>
              <a:rPr dirty="0" sz="3000" spc="-85">
                <a:latin typeface="Arial"/>
                <a:cs typeface="Arial"/>
              </a:rPr>
              <a:t>chảy</a:t>
            </a:r>
            <a:r>
              <a:rPr dirty="0" sz="3000" spc="-55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bài</a:t>
            </a:r>
            <a:r>
              <a:rPr dirty="0" sz="3000" spc="-60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đọc,</a:t>
            </a:r>
            <a:r>
              <a:rPr dirty="0" sz="3000" spc="-55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ngắt</a:t>
            </a:r>
            <a:r>
              <a:rPr dirty="0" sz="3000" spc="-65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nghỉ</a:t>
            </a:r>
            <a:r>
              <a:rPr dirty="0" sz="3000" spc="-70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đúng</a:t>
            </a:r>
            <a:r>
              <a:rPr dirty="0" sz="3000" spc="-50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dấu</a:t>
            </a:r>
            <a:r>
              <a:rPr dirty="0" sz="3000" spc="-75">
                <a:latin typeface="Arial"/>
                <a:cs typeface="Arial"/>
              </a:rPr>
              <a:t> </a:t>
            </a:r>
            <a:r>
              <a:rPr dirty="0" sz="3000" spc="-55">
                <a:latin typeface="Arial"/>
                <a:cs typeface="Arial"/>
              </a:rPr>
              <a:t>câu,</a:t>
            </a:r>
            <a:r>
              <a:rPr dirty="0" sz="3000" spc="-65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đúng</a:t>
            </a:r>
            <a:r>
              <a:rPr dirty="0" sz="3000" spc="-50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logic</a:t>
            </a:r>
            <a:r>
              <a:rPr dirty="0" sz="3000" spc="-60">
                <a:latin typeface="Arial"/>
                <a:cs typeface="Arial"/>
              </a:rPr>
              <a:t> </a:t>
            </a:r>
            <a:r>
              <a:rPr dirty="0" sz="3000" spc="-65">
                <a:latin typeface="Arial"/>
                <a:cs typeface="Arial"/>
              </a:rPr>
              <a:t>ngữ </a:t>
            </a:r>
            <a:r>
              <a:rPr dirty="0" sz="3000" spc="-155">
                <a:latin typeface="Arial"/>
                <a:cs typeface="Arial"/>
              </a:rPr>
              <a:t>nghĩa;</a:t>
            </a:r>
            <a:r>
              <a:rPr dirty="0" sz="3000" spc="-55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trả</a:t>
            </a:r>
            <a:r>
              <a:rPr dirty="0" sz="3000" spc="-210">
                <a:latin typeface="Arial"/>
                <a:cs typeface="Arial"/>
              </a:rPr>
              <a:t> </a:t>
            </a:r>
            <a:r>
              <a:rPr dirty="0" sz="3000" spc="-45">
                <a:latin typeface="Arial"/>
                <a:cs typeface="Arial"/>
              </a:rPr>
              <a:t>lời</a:t>
            </a:r>
            <a:r>
              <a:rPr dirty="0" sz="3000" spc="-165">
                <a:latin typeface="Arial"/>
                <a:cs typeface="Arial"/>
              </a:rPr>
              <a:t> </a:t>
            </a:r>
            <a:r>
              <a:rPr dirty="0" sz="3000" spc="-204">
                <a:latin typeface="Arial"/>
                <a:cs typeface="Arial"/>
              </a:rPr>
              <a:t>được</a:t>
            </a:r>
            <a:r>
              <a:rPr dirty="0" sz="3000" spc="-5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các</a:t>
            </a:r>
            <a:r>
              <a:rPr dirty="0" sz="3000" spc="-65">
                <a:latin typeface="Arial"/>
                <a:cs typeface="Arial"/>
              </a:rPr>
              <a:t> </a:t>
            </a:r>
            <a:r>
              <a:rPr dirty="0" sz="3000" spc="-240">
                <a:latin typeface="Arial"/>
                <a:cs typeface="Arial"/>
              </a:rPr>
              <a:t>câu</a:t>
            </a:r>
            <a:r>
              <a:rPr dirty="0" sz="3000" spc="30">
                <a:latin typeface="Arial"/>
                <a:cs typeface="Arial"/>
              </a:rPr>
              <a:t> </a:t>
            </a:r>
            <a:r>
              <a:rPr dirty="0" sz="3000" spc="-40">
                <a:latin typeface="Arial"/>
                <a:cs typeface="Arial"/>
              </a:rPr>
              <a:t>hỏi</a:t>
            </a:r>
            <a:r>
              <a:rPr dirty="0" sz="3000" spc="-135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tìm</a:t>
            </a:r>
            <a:r>
              <a:rPr dirty="0" sz="3000" spc="-130">
                <a:latin typeface="Arial"/>
                <a:cs typeface="Arial"/>
              </a:rPr>
              <a:t> </a:t>
            </a:r>
            <a:r>
              <a:rPr dirty="0" sz="3000" spc="-95">
                <a:latin typeface="Arial"/>
                <a:cs typeface="Arial"/>
              </a:rPr>
              <a:t>hiểu</a:t>
            </a:r>
            <a:r>
              <a:rPr dirty="0" sz="3000" spc="-114">
                <a:latin typeface="Arial"/>
                <a:cs typeface="Arial"/>
              </a:rPr>
              <a:t> </a:t>
            </a:r>
            <a:r>
              <a:rPr dirty="0" sz="3000" spc="-95">
                <a:latin typeface="Arial"/>
                <a:cs typeface="Arial"/>
              </a:rPr>
              <a:t>bài.</a:t>
            </a:r>
            <a:r>
              <a:rPr dirty="0" sz="3000" spc="-110">
                <a:latin typeface="Arial"/>
                <a:cs typeface="Arial"/>
              </a:rPr>
              <a:t> </a:t>
            </a:r>
            <a:r>
              <a:rPr dirty="0" sz="3000" spc="-150">
                <a:latin typeface="Arial"/>
                <a:cs typeface="Arial"/>
              </a:rPr>
              <a:t>Hiểu</a:t>
            </a:r>
            <a:r>
              <a:rPr dirty="0" sz="3000" spc="-60">
                <a:latin typeface="Arial"/>
                <a:cs typeface="Arial"/>
              </a:rPr>
              <a:t> </a:t>
            </a:r>
            <a:r>
              <a:rPr dirty="0" sz="3000" spc="-200">
                <a:latin typeface="Arial"/>
                <a:cs typeface="Arial"/>
              </a:rPr>
              <a:t>được</a:t>
            </a:r>
            <a:r>
              <a:rPr dirty="0" sz="3000" spc="-10">
                <a:latin typeface="Arial"/>
                <a:cs typeface="Arial"/>
              </a:rPr>
              <a:t> </a:t>
            </a:r>
            <a:r>
              <a:rPr dirty="0" sz="3000" spc="-40">
                <a:latin typeface="Arial"/>
                <a:cs typeface="Arial"/>
              </a:rPr>
              <a:t>nội</a:t>
            </a:r>
            <a:r>
              <a:rPr dirty="0" sz="3000" spc="-135">
                <a:latin typeface="Arial"/>
                <a:cs typeface="Arial"/>
              </a:rPr>
              <a:t> </a:t>
            </a:r>
            <a:r>
              <a:rPr dirty="0" sz="3000" spc="-145">
                <a:latin typeface="Arial"/>
                <a:cs typeface="Arial"/>
              </a:rPr>
              <a:t>dung</a:t>
            </a:r>
            <a:r>
              <a:rPr dirty="0" sz="3000" spc="-65">
                <a:latin typeface="Arial"/>
                <a:cs typeface="Arial"/>
              </a:rPr>
              <a:t> </a:t>
            </a:r>
            <a:r>
              <a:rPr dirty="0" sz="3000" spc="-45">
                <a:latin typeface="Arial"/>
                <a:cs typeface="Arial"/>
              </a:rPr>
              <a:t>của </a:t>
            </a:r>
            <a:r>
              <a:rPr dirty="0" sz="3000">
                <a:latin typeface="Arial"/>
                <a:cs typeface="Arial"/>
              </a:rPr>
              <a:t>bài</a:t>
            </a:r>
            <a:r>
              <a:rPr dirty="0" sz="3000" spc="-100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đọc:</a:t>
            </a:r>
            <a:r>
              <a:rPr dirty="0" sz="3000" spc="-95">
                <a:latin typeface="Arial"/>
                <a:cs typeface="Arial"/>
              </a:rPr>
              <a:t> </a:t>
            </a:r>
            <a:r>
              <a:rPr dirty="0" sz="3000" spc="-80" i="1">
                <a:latin typeface="Arial"/>
                <a:cs typeface="Arial"/>
              </a:rPr>
              <a:t>Những</a:t>
            </a:r>
            <a:r>
              <a:rPr dirty="0" sz="3000" spc="-95" i="1">
                <a:latin typeface="Arial"/>
                <a:cs typeface="Arial"/>
              </a:rPr>
              <a:t> </a:t>
            </a:r>
            <a:r>
              <a:rPr dirty="0" sz="3000" i="1">
                <a:latin typeface="Arial"/>
                <a:cs typeface="Arial"/>
              </a:rPr>
              <a:t>món</a:t>
            </a:r>
            <a:r>
              <a:rPr dirty="0" sz="3000" spc="-95" i="1">
                <a:latin typeface="Arial"/>
                <a:cs typeface="Arial"/>
              </a:rPr>
              <a:t> </a:t>
            </a:r>
            <a:r>
              <a:rPr dirty="0" sz="3000" i="1">
                <a:latin typeface="Arial"/>
                <a:cs typeface="Arial"/>
              </a:rPr>
              <a:t>quà</a:t>
            </a:r>
            <a:r>
              <a:rPr dirty="0" sz="3000" spc="-90" i="1">
                <a:latin typeface="Arial"/>
                <a:cs typeface="Arial"/>
              </a:rPr>
              <a:t> </a:t>
            </a:r>
            <a:r>
              <a:rPr dirty="0" sz="3000" spc="-10" i="1">
                <a:latin typeface="Arial"/>
                <a:cs typeface="Arial"/>
              </a:rPr>
              <a:t>quê</a:t>
            </a:r>
            <a:r>
              <a:rPr dirty="0" sz="3000" spc="-100" i="1">
                <a:latin typeface="Arial"/>
                <a:cs typeface="Arial"/>
              </a:rPr>
              <a:t> </a:t>
            </a:r>
            <a:r>
              <a:rPr dirty="0" sz="3000" spc="-30" i="1">
                <a:latin typeface="Arial"/>
                <a:cs typeface="Arial"/>
              </a:rPr>
              <a:t>bình</a:t>
            </a:r>
            <a:r>
              <a:rPr dirty="0" sz="3000" spc="-100" i="1">
                <a:latin typeface="Arial"/>
                <a:cs typeface="Arial"/>
              </a:rPr>
              <a:t> </a:t>
            </a:r>
            <a:r>
              <a:rPr dirty="0" sz="3000" i="1">
                <a:latin typeface="Arial"/>
                <a:cs typeface="Arial"/>
              </a:rPr>
              <a:t>dị</a:t>
            </a:r>
            <a:r>
              <a:rPr dirty="0" sz="3000" spc="-90" i="1">
                <a:latin typeface="Arial"/>
                <a:cs typeface="Arial"/>
              </a:rPr>
              <a:t> </a:t>
            </a:r>
            <a:r>
              <a:rPr dirty="0" sz="3000" i="1">
                <a:latin typeface="Arial"/>
                <a:cs typeface="Arial"/>
              </a:rPr>
              <a:t>và</a:t>
            </a:r>
            <a:r>
              <a:rPr dirty="0" sz="3000" spc="-95" i="1">
                <a:latin typeface="Arial"/>
                <a:cs typeface="Arial"/>
              </a:rPr>
              <a:t> </a:t>
            </a:r>
            <a:r>
              <a:rPr dirty="0" sz="3000" i="1">
                <a:latin typeface="Arial"/>
                <a:cs typeface="Arial"/>
              </a:rPr>
              <a:t>tình</a:t>
            </a:r>
            <a:r>
              <a:rPr dirty="0" sz="3000" spc="-100" i="1">
                <a:latin typeface="Arial"/>
                <a:cs typeface="Arial"/>
              </a:rPr>
              <a:t> </a:t>
            </a:r>
            <a:r>
              <a:rPr dirty="0" sz="3000" spc="-25" i="1">
                <a:latin typeface="Arial"/>
                <a:cs typeface="Arial"/>
              </a:rPr>
              <a:t>yêu</a:t>
            </a:r>
            <a:r>
              <a:rPr dirty="0" sz="3000" spc="-85" i="1">
                <a:latin typeface="Arial"/>
                <a:cs typeface="Arial"/>
              </a:rPr>
              <a:t> </a:t>
            </a:r>
            <a:r>
              <a:rPr dirty="0" sz="3000" spc="-40" i="1">
                <a:latin typeface="Arial"/>
                <a:cs typeface="Arial"/>
              </a:rPr>
              <a:t>của</a:t>
            </a:r>
            <a:r>
              <a:rPr dirty="0" sz="3000" spc="-95" i="1">
                <a:latin typeface="Arial"/>
                <a:cs typeface="Arial"/>
              </a:rPr>
              <a:t> </a:t>
            </a:r>
            <a:r>
              <a:rPr dirty="0" sz="3000" i="1">
                <a:latin typeface="Arial"/>
                <a:cs typeface="Arial"/>
              </a:rPr>
              <a:t>bà</a:t>
            </a:r>
            <a:r>
              <a:rPr dirty="0" sz="3000" spc="-95" i="1">
                <a:latin typeface="Arial"/>
                <a:cs typeface="Arial"/>
              </a:rPr>
              <a:t> </a:t>
            </a:r>
            <a:r>
              <a:rPr dirty="0" sz="3000" i="1">
                <a:latin typeface="Arial"/>
                <a:cs typeface="Arial"/>
              </a:rPr>
              <a:t>giúp</a:t>
            </a:r>
            <a:r>
              <a:rPr dirty="0" sz="3000" spc="-90" i="1">
                <a:latin typeface="Arial"/>
                <a:cs typeface="Arial"/>
              </a:rPr>
              <a:t> </a:t>
            </a:r>
            <a:r>
              <a:rPr dirty="0" sz="3000" spc="-25" i="1">
                <a:latin typeface="Arial"/>
                <a:cs typeface="Arial"/>
              </a:rPr>
              <a:t>cho</a:t>
            </a:r>
            <a:r>
              <a:rPr dirty="0" sz="3000" spc="-25" i="1">
                <a:latin typeface="Arial"/>
                <a:cs typeface="Arial"/>
              </a:rPr>
              <a:t> </a:t>
            </a:r>
            <a:r>
              <a:rPr dirty="0" sz="3000" spc="-40" i="1">
                <a:latin typeface="Arial"/>
                <a:cs typeface="Arial"/>
              </a:rPr>
              <a:t>những</a:t>
            </a:r>
            <a:r>
              <a:rPr dirty="0" sz="3000" spc="-15" i="1">
                <a:latin typeface="Arial"/>
                <a:cs typeface="Arial"/>
              </a:rPr>
              <a:t> </a:t>
            </a:r>
            <a:r>
              <a:rPr dirty="0" sz="3000" spc="-10" i="1">
                <a:latin typeface="Arial"/>
                <a:cs typeface="Arial"/>
              </a:rPr>
              <a:t>ngày</a:t>
            </a:r>
            <a:r>
              <a:rPr dirty="0" sz="3000" spc="85" i="1">
                <a:latin typeface="Arial"/>
                <a:cs typeface="Arial"/>
              </a:rPr>
              <a:t> </a:t>
            </a:r>
            <a:r>
              <a:rPr dirty="0" sz="3000" i="1">
                <a:latin typeface="Arial"/>
                <a:cs typeface="Arial"/>
              </a:rPr>
              <a:t>đông</a:t>
            </a:r>
            <a:r>
              <a:rPr dirty="0" sz="3000" spc="85" i="1">
                <a:latin typeface="Arial"/>
                <a:cs typeface="Arial"/>
              </a:rPr>
              <a:t> </a:t>
            </a:r>
            <a:r>
              <a:rPr dirty="0" sz="3000" i="1">
                <a:latin typeface="Arial"/>
                <a:cs typeface="Arial"/>
              </a:rPr>
              <a:t>rét</a:t>
            </a:r>
            <a:r>
              <a:rPr dirty="0" sz="3000" spc="90" i="1">
                <a:latin typeface="Arial"/>
                <a:cs typeface="Arial"/>
              </a:rPr>
              <a:t> </a:t>
            </a:r>
            <a:r>
              <a:rPr dirty="0" sz="3000" i="1">
                <a:latin typeface="Arial"/>
                <a:cs typeface="Arial"/>
              </a:rPr>
              <a:t>mướt</a:t>
            </a:r>
            <a:r>
              <a:rPr dirty="0" sz="3000" spc="75" i="1">
                <a:latin typeface="Arial"/>
                <a:cs typeface="Arial"/>
              </a:rPr>
              <a:t> </a:t>
            </a:r>
            <a:r>
              <a:rPr dirty="0" sz="3000" i="1">
                <a:latin typeface="Arial"/>
                <a:cs typeface="Arial"/>
              </a:rPr>
              <a:t>trở</a:t>
            </a:r>
            <a:r>
              <a:rPr dirty="0" sz="3000" spc="80" i="1">
                <a:latin typeface="Arial"/>
                <a:cs typeface="Arial"/>
              </a:rPr>
              <a:t> </a:t>
            </a:r>
            <a:r>
              <a:rPr dirty="0" sz="3000" i="1">
                <a:latin typeface="Arial"/>
                <a:cs typeface="Arial"/>
              </a:rPr>
              <a:t>nên</a:t>
            </a:r>
            <a:r>
              <a:rPr dirty="0" sz="3000" spc="90" i="1">
                <a:latin typeface="Arial"/>
                <a:cs typeface="Arial"/>
              </a:rPr>
              <a:t> </a:t>
            </a:r>
            <a:r>
              <a:rPr dirty="0" sz="3000" i="1">
                <a:latin typeface="Arial"/>
                <a:cs typeface="Arial"/>
              </a:rPr>
              <a:t>ấm</a:t>
            </a:r>
            <a:r>
              <a:rPr dirty="0" sz="3000" spc="80" i="1">
                <a:latin typeface="Arial"/>
                <a:cs typeface="Arial"/>
              </a:rPr>
              <a:t> </a:t>
            </a:r>
            <a:r>
              <a:rPr dirty="0" sz="3000" i="1">
                <a:latin typeface="Arial"/>
                <a:cs typeface="Arial"/>
              </a:rPr>
              <a:t>áp.</a:t>
            </a:r>
            <a:r>
              <a:rPr dirty="0" sz="3000" spc="80" i="1">
                <a:latin typeface="Arial"/>
                <a:cs typeface="Arial"/>
              </a:rPr>
              <a:t> </a:t>
            </a:r>
            <a:r>
              <a:rPr dirty="0" sz="3000" spc="-405">
                <a:latin typeface="Arial"/>
                <a:cs typeface="Arial"/>
              </a:rPr>
              <a:t>Từ</a:t>
            </a:r>
            <a:r>
              <a:rPr dirty="0" sz="3000" spc="195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đó,</a:t>
            </a:r>
            <a:r>
              <a:rPr dirty="0" sz="3000" spc="95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rút</a:t>
            </a:r>
            <a:r>
              <a:rPr dirty="0" sz="3000" spc="85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ra</a:t>
            </a:r>
            <a:r>
              <a:rPr dirty="0" sz="3000" spc="90">
                <a:latin typeface="Arial"/>
                <a:cs typeface="Arial"/>
              </a:rPr>
              <a:t> </a:t>
            </a:r>
            <a:r>
              <a:rPr dirty="0" sz="3000" spc="-55">
                <a:latin typeface="Arial"/>
                <a:cs typeface="Arial"/>
              </a:rPr>
              <a:t>được</a:t>
            </a:r>
            <a:r>
              <a:rPr dirty="0" sz="3000" spc="85">
                <a:latin typeface="Arial"/>
                <a:cs typeface="Arial"/>
              </a:rPr>
              <a:t> </a:t>
            </a:r>
            <a:r>
              <a:rPr dirty="0" sz="3000" spc="-50">
                <a:latin typeface="Arial"/>
                <a:cs typeface="Arial"/>
              </a:rPr>
              <a:t>ý </a:t>
            </a:r>
            <a:r>
              <a:rPr dirty="0" sz="3000" spc="-125">
                <a:latin typeface="Arial"/>
                <a:cs typeface="Arial"/>
              </a:rPr>
              <a:t>nghĩa:</a:t>
            </a:r>
            <a:r>
              <a:rPr dirty="0" sz="3000" spc="-85">
                <a:latin typeface="Arial"/>
                <a:cs typeface="Arial"/>
              </a:rPr>
              <a:t> </a:t>
            </a:r>
            <a:r>
              <a:rPr dirty="0" sz="3000" spc="-170" i="1">
                <a:latin typeface="Arial"/>
                <a:cs typeface="Arial"/>
              </a:rPr>
              <a:t>Tình</a:t>
            </a:r>
            <a:r>
              <a:rPr dirty="0" sz="3000" spc="-40" i="1">
                <a:latin typeface="Arial"/>
                <a:cs typeface="Arial"/>
              </a:rPr>
              <a:t> </a:t>
            </a:r>
            <a:r>
              <a:rPr dirty="0" sz="3000" spc="-135" i="1">
                <a:latin typeface="Arial"/>
                <a:cs typeface="Arial"/>
              </a:rPr>
              <a:t>cảm</a:t>
            </a:r>
            <a:r>
              <a:rPr dirty="0" sz="3000" spc="-75" i="1">
                <a:latin typeface="Arial"/>
                <a:cs typeface="Arial"/>
              </a:rPr>
              <a:t> </a:t>
            </a:r>
            <a:r>
              <a:rPr dirty="0" sz="3000" spc="-145" i="1">
                <a:latin typeface="Arial"/>
                <a:cs typeface="Arial"/>
              </a:rPr>
              <a:t>chan</a:t>
            </a:r>
            <a:r>
              <a:rPr dirty="0" sz="3000" spc="-65" i="1">
                <a:latin typeface="Arial"/>
                <a:cs typeface="Arial"/>
              </a:rPr>
              <a:t> </a:t>
            </a:r>
            <a:r>
              <a:rPr dirty="0" sz="3000" spc="-130" i="1">
                <a:latin typeface="Arial"/>
                <a:cs typeface="Arial"/>
              </a:rPr>
              <a:t>chứa</a:t>
            </a:r>
            <a:r>
              <a:rPr dirty="0" sz="3000" spc="-80" i="1">
                <a:latin typeface="Arial"/>
                <a:cs typeface="Arial"/>
              </a:rPr>
              <a:t> </a:t>
            </a:r>
            <a:r>
              <a:rPr dirty="0" sz="3000" spc="-140" i="1">
                <a:latin typeface="Arial"/>
                <a:cs typeface="Arial"/>
              </a:rPr>
              <a:t>yêu</a:t>
            </a:r>
            <a:r>
              <a:rPr dirty="0" sz="3000" spc="-70" i="1">
                <a:latin typeface="Arial"/>
                <a:cs typeface="Arial"/>
              </a:rPr>
              <a:t> </a:t>
            </a:r>
            <a:r>
              <a:rPr dirty="0" sz="3000" spc="-45" i="1">
                <a:latin typeface="Arial"/>
                <a:cs typeface="Arial"/>
              </a:rPr>
              <a:t>thương</a:t>
            </a:r>
            <a:r>
              <a:rPr dirty="0" sz="3000" spc="-165" i="1">
                <a:latin typeface="Arial"/>
                <a:cs typeface="Arial"/>
              </a:rPr>
              <a:t> </a:t>
            </a:r>
            <a:r>
              <a:rPr dirty="0" sz="3000" spc="-150" i="1">
                <a:latin typeface="Arial"/>
                <a:cs typeface="Arial"/>
              </a:rPr>
              <a:t>của</a:t>
            </a:r>
            <a:r>
              <a:rPr dirty="0" sz="3000" spc="-55" i="1">
                <a:latin typeface="Arial"/>
                <a:cs typeface="Arial"/>
              </a:rPr>
              <a:t> </a:t>
            </a:r>
            <a:r>
              <a:rPr dirty="0" sz="3000" spc="-20" i="1">
                <a:latin typeface="Arial"/>
                <a:cs typeface="Arial"/>
              </a:rPr>
              <a:t>bà</a:t>
            </a:r>
            <a:r>
              <a:rPr dirty="0" sz="3000" spc="-155" i="1">
                <a:latin typeface="Arial"/>
                <a:cs typeface="Arial"/>
              </a:rPr>
              <a:t> </a:t>
            </a:r>
            <a:r>
              <a:rPr dirty="0" sz="3000" i="1">
                <a:latin typeface="Arial"/>
                <a:cs typeface="Arial"/>
              </a:rPr>
              <a:t>đã</a:t>
            </a:r>
            <a:r>
              <a:rPr dirty="0" sz="3000" spc="-90" i="1">
                <a:latin typeface="Arial"/>
                <a:cs typeface="Arial"/>
              </a:rPr>
              <a:t> </a:t>
            </a:r>
            <a:r>
              <a:rPr dirty="0" sz="3000" spc="-75" i="1">
                <a:latin typeface="Arial"/>
                <a:cs typeface="Arial"/>
              </a:rPr>
              <a:t>đem</a:t>
            </a:r>
            <a:r>
              <a:rPr dirty="0" sz="3000" spc="-85" i="1">
                <a:latin typeface="Arial"/>
                <a:cs typeface="Arial"/>
              </a:rPr>
              <a:t> </a:t>
            </a:r>
            <a:r>
              <a:rPr dirty="0" sz="3000" spc="-75" i="1">
                <a:latin typeface="Arial"/>
                <a:cs typeface="Arial"/>
              </a:rPr>
              <a:t>đến</a:t>
            </a:r>
            <a:r>
              <a:rPr dirty="0" sz="3000" spc="-85" i="1">
                <a:latin typeface="Arial"/>
                <a:cs typeface="Arial"/>
              </a:rPr>
              <a:t> </a:t>
            </a:r>
            <a:r>
              <a:rPr dirty="0" sz="3000" spc="-135" i="1">
                <a:latin typeface="Arial"/>
                <a:cs typeface="Arial"/>
              </a:rPr>
              <a:t>cho</a:t>
            </a:r>
            <a:r>
              <a:rPr dirty="0" sz="3000" spc="-75" i="1">
                <a:latin typeface="Arial"/>
                <a:cs typeface="Arial"/>
              </a:rPr>
              <a:t> các</a:t>
            </a:r>
            <a:r>
              <a:rPr dirty="0" sz="3000" spc="-75" i="1">
                <a:latin typeface="Arial"/>
                <a:cs typeface="Arial"/>
              </a:rPr>
              <a:t> </a:t>
            </a:r>
            <a:r>
              <a:rPr dirty="0" sz="3000" spc="-175" i="1">
                <a:latin typeface="Arial"/>
                <a:cs typeface="Arial"/>
              </a:rPr>
              <a:t>cháu </a:t>
            </a:r>
            <a:r>
              <a:rPr dirty="0" sz="3000" spc="-40" i="1">
                <a:latin typeface="Arial"/>
                <a:cs typeface="Arial"/>
              </a:rPr>
              <a:t>một</a:t>
            </a:r>
            <a:r>
              <a:rPr dirty="0" sz="3000" spc="-160" i="1">
                <a:latin typeface="Arial"/>
                <a:cs typeface="Arial"/>
              </a:rPr>
              <a:t> </a:t>
            </a:r>
            <a:r>
              <a:rPr dirty="0" sz="3000" spc="-20" i="1">
                <a:latin typeface="Arial"/>
                <a:cs typeface="Arial"/>
              </a:rPr>
              <a:t>tuổi</a:t>
            </a:r>
            <a:r>
              <a:rPr dirty="0" sz="3000" spc="-160" i="1">
                <a:latin typeface="Arial"/>
                <a:cs typeface="Arial"/>
              </a:rPr>
              <a:t> </a:t>
            </a:r>
            <a:r>
              <a:rPr dirty="0" sz="3000" spc="-35" i="1">
                <a:latin typeface="Arial"/>
                <a:cs typeface="Arial"/>
              </a:rPr>
              <a:t>thơ</a:t>
            </a:r>
            <a:r>
              <a:rPr dirty="0" sz="3000" spc="-170" i="1">
                <a:latin typeface="Arial"/>
                <a:cs typeface="Arial"/>
              </a:rPr>
              <a:t> </a:t>
            </a:r>
            <a:r>
              <a:rPr dirty="0" sz="3000" spc="-70" i="1">
                <a:latin typeface="Arial"/>
                <a:cs typeface="Arial"/>
              </a:rPr>
              <a:t>ngọt</a:t>
            </a:r>
            <a:r>
              <a:rPr dirty="0" sz="3000" spc="-170" i="1">
                <a:latin typeface="Arial"/>
                <a:cs typeface="Arial"/>
              </a:rPr>
              <a:t> </a:t>
            </a:r>
            <a:r>
              <a:rPr dirty="0" sz="3000" spc="-140" i="1">
                <a:latin typeface="Arial"/>
                <a:cs typeface="Arial"/>
              </a:rPr>
              <a:t>ngào,</a:t>
            </a:r>
            <a:r>
              <a:rPr dirty="0" sz="3000" spc="-170" i="1">
                <a:latin typeface="Arial"/>
                <a:cs typeface="Arial"/>
              </a:rPr>
              <a:t> </a:t>
            </a:r>
            <a:r>
              <a:rPr dirty="0" sz="3000" spc="-105" i="1">
                <a:latin typeface="Arial"/>
                <a:cs typeface="Arial"/>
              </a:rPr>
              <a:t>đầy</a:t>
            </a:r>
            <a:r>
              <a:rPr dirty="0" sz="3000" spc="-165" i="1">
                <a:latin typeface="Arial"/>
                <a:cs typeface="Arial"/>
              </a:rPr>
              <a:t> ý</a:t>
            </a:r>
            <a:r>
              <a:rPr dirty="0" sz="3000" spc="-140" i="1">
                <a:latin typeface="Arial"/>
                <a:cs typeface="Arial"/>
              </a:rPr>
              <a:t> </a:t>
            </a:r>
            <a:r>
              <a:rPr dirty="0" sz="3000" spc="-10" i="1">
                <a:latin typeface="Arial"/>
                <a:cs typeface="Arial"/>
              </a:rPr>
              <a:t>nghĩa.</a:t>
            </a:r>
            <a:endParaRPr sz="30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0" y="414527"/>
            <a:ext cx="8140065" cy="3580765"/>
            <a:chOff x="0" y="414527"/>
            <a:chExt cx="8140065" cy="3580765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93938"/>
              <a:ext cx="1340611" cy="137184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86" y="2623324"/>
              <a:ext cx="1340612" cy="137184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77184" y="414527"/>
              <a:ext cx="4762500" cy="1267968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12005564" y="45161"/>
            <a:ext cx="14160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00227" y="274320"/>
            <a:ext cx="11591925" cy="4986655"/>
            <a:chOff x="300227" y="274320"/>
            <a:chExt cx="11591925" cy="4986655"/>
          </a:xfrm>
        </p:grpSpPr>
        <p:sp>
          <p:nvSpPr>
            <p:cNvPr id="4" name="object 4" descr=""/>
            <p:cNvSpPr/>
            <p:nvPr/>
          </p:nvSpPr>
          <p:spPr>
            <a:xfrm>
              <a:off x="300227" y="274320"/>
              <a:ext cx="11591925" cy="4986655"/>
            </a:xfrm>
            <a:custGeom>
              <a:avLst/>
              <a:gdLst/>
              <a:ahLst/>
              <a:cxnLst/>
              <a:rect l="l" t="t" r="r" b="b"/>
              <a:pathLst>
                <a:path w="11591925" h="4986655">
                  <a:moveTo>
                    <a:pt x="11013694" y="0"/>
                  </a:moveTo>
                  <a:lnTo>
                    <a:pt x="577888" y="0"/>
                  </a:lnTo>
                  <a:lnTo>
                    <a:pt x="530491" y="1915"/>
                  </a:lnTo>
                  <a:lnTo>
                    <a:pt x="484150" y="7562"/>
                  </a:lnTo>
                  <a:lnTo>
                    <a:pt x="439013" y="16793"/>
                  </a:lnTo>
                  <a:lnTo>
                    <a:pt x="395228" y="29457"/>
                  </a:lnTo>
                  <a:lnTo>
                    <a:pt x="352945" y="45408"/>
                  </a:lnTo>
                  <a:lnTo>
                    <a:pt x="312313" y="64496"/>
                  </a:lnTo>
                  <a:lnTo>
                    <a:pt x="273479" y="86572"/>
                  </a:lnTo>
                  <a:lnTo>
                    <a:pt x="236592" y="111487"/>
                  </a:lnTo>
                  <a:lnTo>
                    <a:pt x="201802" y="139094"/>
                  </a:lnTo>
                  <a:lnTo>
                    <a:pt x="169257" y="169243"/>
                  </a:lnTo>
                  <a:lnTo>
                    <a:pt x="139106" y="201785"/>
                  </a:lnTo>
                  <a:lnTo>
                    <a:pt x="111497" y="236573"/>
                  </a:lnTo>
                  <a:lnTo>
                    <a:pt x="86579" y="273457"/>
                  </a:lnTo>
                  <a:lnTo>
                    <a:pt x="64501" y="312288"/>
                  </a:lnTo>
                  <a:lnTo>
                    <a:pt x="45412" y="352919"/>
                  </a:lnTo>
                  <a:lnTo>
                    <a:pt x="29460" y="395199"/>
                  </a:lnTo>
                  <a:lnTo>
                    <a:pt x="16794" y="438981"/>
                  </a:lnTo>
                  <a:lnTo>
                    <a:pt x="7563" y="484116"/>
                  </a:lnTo>
                  <a:lnTo>
                    <a:pt x="1915" y="530455"/>
                  </a:lnTo>
                  <a:lnTo>
                    <a:pt x="0" y="577850"/>
                  </a:lnTo>
                  <a:lnTo>
                    <a:pt x="0" y="4408678"/>
                  </a:lnTo>
                  <a:lnTo>
                    <a:pt x="1915" y="4456072"/>
                  </a:lnTo>
                  <a:lnTo>
                    <a:pt x="7563" y="4502411"/>
                  </a:lnTo>
                  <a:lnTo>
                    <a:pt x="16794" y="4547546"/>
                  </a:lnTo>
                  <a:lnTo>
                    <a:pt x="29460" y="4591328"/>
                  </a:lnTo>
                  <a:lnTo>
                    <a:pt x="45412" y="4633608"/>
                  </a:lnTo>
                  <a:lnTo>
                    <a:pt x="64501" y="4674239"/>
                  </a:lnTo>
                  <a:lnTo>
                    <a:pt x="86579" y="4713070"/>
                  </a:lnTo>
                  <a:lnTo>
                    <a:pt x="111497" y="4749954"/>
                  </a:lnTo>
                  <a:lnTo>
                    <a:pt x="139106" y="4784742"/>
                  </a:lnTo>
                  <a:lnTo>
                    <a:pt x="169257" y="4817284"/>
                  </a:lnTo>
                  <a:lnTo>
                    <a:pt x="201802" y="4847433"/>
                  </a:lnTo>
                  <a:lnTo>
                    <a:pt x="236592" y="4875040"/>
                  </a:lnTo>
                  <a:lnTo>
                    <a:pt x="273479" y="4899955"/>
                  </a:lnTo>
                  <a:lnTo>
                    <a:pt x="312313" y="4922031"/>
                  </a:lnTo>
                  <a:lnTo>
                    <a:pt x="352945" y="4941119"/>
                  </a:lnTo>
                  <a:lnTo>
                    <a:pt x="395228" y="4957070"/>
                  </a:lnTo>
                  <a:lnTo>
                    <a:pt x="439013" y="4969734"/>
                  </a:lnTo>
                  <a:lnTo>
                    <a:pt x="484150" y="4978965"/>
                  </a:lnTo>
                  <a:lnTo>
                    <a:pt x="530491" y="4984612"/>
                  </a:lnTo>
                  <a:lnTo>
                    <a:pt x="577888" y="4986528"/>
                  </a:lnTo>
                  <a:lnTo>
                    <a:pt x="11013694" y="4986528"/>
                  </a:lnTo>
                  <a:lnTo>
                    <a:pt x="11061088" y="4984612"/>
                  </a:lnTo>
                  <a:lnTo>
                    <a:pt x="11107427" y="4978965"/>
                  </a:lnTo>
                  <a:lnTo>
                    <a:pt x="11152562" y="4969734"/>
                  </a:lnTo>
                  <a:lnTo>
                    <a:pt x="11196344" y="4957070"/>
                  </a:lnTo>
                  <a:lnTo>
                    <a:pt x="11238624" y="4941119"/>
                  </a:lnTo>
                  <a:lnTo>
                    <a:pt x="11279255" y="4922031"/>
                  </a:lnTo>
                  <a:lnTo>
                    <a:pt x="11318086" y="4899955"/>
                  </a:lnTo>
                  <a:lnTo>
                    <a:pt x="11354970" y="4875040"/>
                  </a:lnTo>
                  <a:lnTo>
                    <a:pt x="11389758" y="4847433"/>
                  </a:lnTo>
                  <a:lnTo>
                    <a:pt x="11422300" y="4817284"/>
                  </a:lnTo>
                  <a:lnTo>
                    <a:pt x="11452449" y="4784742"/>
                  </a:lnTo>
                  <a:lnTo>
                    <a:pt x="11480056" y="4749954"/>
                  </a:lnTo>
                  <a:lnTo>
                    <a:pt x="11504971" y="4713070"/>
                  </a:lnTo>
                  <a:lnTo>
                    <a:pt x="11527047" y="4674239"/>
                  </a:lnTo>
                  <a:lnTo>
                    <a:pt x="11546135" y="4633608"/>
                  </a:lnTo>
                  <a:lnTo>
                    <a:pt x="11562086" y="4591328"/>
                  </a:lnTo>
                  <a:lnTo>
                    <a:pt x="11574750" y="4547546"/>
                  </a:lnTo>
                  <a:lnTo>
                    <a:pt x="11583981" y="4502411"/>
                  </a:lnTo>
                  <a:lnTo>
                    <a:pt x="11589628" y="4456072"/>
                  </a:lnTo>
                  <a:lnTo>
                    <a:pt x="11591544" y="4408678"/>
                  </a:lnTo>
                  <a:lnTo>
                    <a:pt x="11591544" y="577850"/>
                  </a:lnTo>
                  <a:lnTo>
                    <a:pt x="11589628" y="530455"/>
                  </a:lnTo>
                  <a:lnTo>
                    <a:pt x="11583981" y="484116"/>
                  </a:lnTo>
                  <a:lnTo>
                    <a:pt x="11574750" y="438981"/>
                  </a:lnTo>
                  <a:lnTo>
                    <a:pt x="11562086" y="395199"/>
                  </a:lnTo>
                  <a:lnTo>
                    <a:pt x="11546135" y="352919"/>
                  </a:lnTo>
                  <a:lnTo>
                    <a:pt x="11527047" y="312288"/>
                  </a:lnTo>
                  <a:lnTo>
                    <a:pt x="11504971" y="273457"/>
                  </a:lnTo>
                  <a:lnTo>
                    <a:pt x="11480056" y="236573"/>
                  </a:lnTo>
                  <a:lnTo>
                    <a:pt x="11452449" y="201785"/>
                  </a:lnTo>
                  <a:lnTo>
                    <a:pt x="11422300" y="169243"/>
                  </a:lnTo>
                  <a:lnTo>
                    <a:pt x="11389758" y="139094"/>
                  </a:lnTo>
                  <a:lnTo>
                    <a:pt x="11354970" y="111487"/>
                  </a:lnTo>
                  <a:lnTo>
                    <a:pt x="11318086" y="86572"/>
                  </a:lnTo>
                  <a:lnTo>
                    <a:pt x="11279255" y="64496"/>
                  </a:lnTo>
                  <a:lnTo>
                    <a:pt x="11238624" y="45408"/>
                  </a:lnTo>
                  <a:lnTo>
                    <a:pt x="11196344" y="29457"/>
                  </a:lnTo>
                  <a:lnTo>
                    <a:pt x="11152562" y="16793"/>
                  </a:lnTo>
                  <a:lnTo>
                    <a:pt x="11107427" y="7562"/>
                  </a:lnTo>
                  <a:lnTo>
                    <a:pt x="11061088" y="1915"/>
                  </a:lnTo>
                  <a:lnTo>
                    <a:pt x="11013694" y="0"/>
                  </a:lnTo>
                  <a:close/>
                </a:path>
              </a:pathLst>
            </a:custGeom>
            <a:solidFill>
              <a:srgbClr val="FFFFFF">
                <a:alpha val="78823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084326" y="2484881"/>
              <a:ext cx="10582910" cy="2283460"/>
            </a:xfrm>
            <a:custGeom>
              <a:avLst/>
              <a:gdLst/>
              <a:ahLst/>
              <a:cxnLst/>
              <a:rect l="l" t="t" r="r" b="b"/>
              <a:pathLst>
                <a:path w="10582910" h="2283460">
                  <a:moveTo>
                    <a:pt x="10202164" y="0"/>
                  </a:moveTo>
                  <a:lnTo>
                    <a:pt x="380492" y="0"/>
                  </a:lnTo>
                  <a:lnTo>
                    <a:pt x="332765" y="2963"/>
                  </a:lnTo>
                  <a:lnTo>
                    <a:pt x="286806" y="11617"/>
                  </a:lnTo>
                  <a:lnTo>
                    <a:pt x="242974" y="25605"/>
                  </a:lnTo>
                  <a:lnTo>
                    <a:pt x="201623" y="44571"/>
                  </a:lnTo>
                  <a:lnTo>
                    <a:pt x="163111" y="68159"/>
                  </a:lnTo>
                  <a:lnTo>
                    <a:pt x="127794" y="96011"/>
                  </a:lnTo>
                  <a:lnTo>
                    <a:pt x="96029" y="127774"/>
                  </a:lnTo>
                  <a:lnTo>
                    <a:pt x="68173" y="163089"/>
                  </a:lnTo>
                  <a:lnTo>
                    <a:pt x="44581" y="201600"/>
                  </a:lnTo>
                  <a:lnTo>
                    <a:pt x="25612" y="242953"/>
                  </a:lnTo>
                  <a:lnTo>
                    <a:pt x="11620" y="286790"/>
                  </a:lnTo>
                  <a:lnTo>
                    <a:pt x="2964" y="332755"/>
                  </a:lnTo>
                  <a:lnTo>
                    <a:pt x="0" y="380491"/>
                  </a:lnTo>
                  <a:lnTo>
                    <a:pt x="0" y="1902459"/>
                  </a:lnTo>
                  <a:lnTo>
                    <a:pt x="2964" y="1950196"/>
                  </a:lnTo>
                  <a:lnTo>
                    <a:pt x="11620" y="1996161"/>
                  </a:lnTo>
                  <a:lnTo>
                    <a:pt x="25612" y="2039998"/>
                  </a:lnTo>
                  <a:lnTo>
                    <a:pt x="44581" y="2081351"/>
                  </a:lnTo>
                  <a:lnTo>
                    <a:pt x="68173" y="2119862"/>
                  </a:lnTo>
                  <a:lnTo>
                    <a:pt x="96029" y="2155177"/>
                  </a:lnTo>
                  <a:lnTo>
                    <a:pt x="127794" y="2186939"/>
                  </a:lnTo>
                  <a:lnTo>
                    <a:pt x="163111" y="2214792"/>
                  </a:lnTo>
                  <a:lnTo>
                    <a:pt x="201623" y="2238380"/>
                  </a:lnTo>
                  <a:lnTo>
                    <a:pt x="242974" y="2257346"/>
                  </a:lnTo>
                  <a:lnTo>
                    <a:pt x="286806" y="2271334"/>
                  </a:lnTo>
                  <a:lnTo>
                    <a:pt x="332765" y="2279988"/>
                  </a:lnTo>
                  <a:lnTo>
                    <a:pt x="380492" y="2282951"/>
                  </a:lnTo>
                  <a:lnTo>
                    <a:pt x="10202164" y="2282951"/>
                  </a:lnTo>
                  <a:lnTo>
                    <a:pt x="10249900" y="2279988"/>
                  </a:lnTo>
                  <a:lnTo>
                    <a:pt x="10295865" y="2271334"/>
                  </a:lnTo>
                  <a:lnTo>
                    <a:pt x="10339702" y="2257346"/>
                  </a:lnTo>
                  <a:lnTo>
                    <a:pt x="10381055" y="2238380"/>
                  </a:lnTo>
                  <a:lnTo>
                    <a:pt x="10419566" y="2214792"/>
                  </a:lnTo>
                  <a:lnTo>
                    <a:pt x="10454881" y="2186939"/>
                  </a:lnTo>
                  <a:lnTo>
                    <a:pt x="10486644" y="2155177"/>
                  </a:lnTo>
                  <a:lnTo>
                    <a:pt x="10514496" y="2119862"/>
                  </a:lnTo>
                  <a:lnTo>
                    <a:pt x="10538084" y="2081351"/>
                  </a:lnTo>
                  <a:lnTo>
                    <a:pt x="10557050" y="2039998"/>
                  </a:lnTo>
                  <a:lnTo>
                    <a:pt x="10571038" y="1996161"/>
                  </a:lnTo>
                  <a:lnTo>
                    <a:pt x="10579692" y="1950196"/>
                  </a:lnTo>
                  <a:lnTo>
                    <a:pt x="10582656" y="1902459"/>
                  </a:lnTo>
                  <a:lnTo>
                    <a:pt x="10582656" y="380491"/>
                  </a:lnTo>
                  <a:lnTo>
                    <a:pt x="10579692" y="332755"/>
                  </a:lnTo>
                  <a:lnTo>
                    <a:pt x="10571038" y="286790"/>
                  </a:lnTo>
                  <a:lnTo>
                    <a:pt x="10557050" y="242953"/>
                  </a:lnTo>
                  <a:lnTo>
                    <a:pt x="10538084" y="201600"/>
                  </a:lnTo>
                  <a:lnTo>
                    <a:pt x="10514496" y="163089"/>
                  </a:lnTo>
                  <a:lnTo>
                    <a:pt x="10486643" y="127774"/>
                  </a:lnTo>
                  <a:lnTo>
                    <a:pt x="10454881" y="96012"/>
                  </a:lnTo>
                  <a:lnTo>
                    <a:pt x="10419566" y="68159"/>
                  </a:lnTo>
                  <a:lnTo>
                    <a:pt x="10381055" y="44571"/>
                  </a:lnTo>
                  <a:lnTo>
                    <a:pt x="10339702" y="25605"/>
                  </a:lnTo>
                  <a:lnTo>
                    <a:pt x="10295865" y="11617"/>
                  </a:lnTo>
                  <a:lnTo>
                    <a:pt x="10249900" y="2963"/>
                  </a:lnTo>
                  <a:lnTo>
                    <a:pt x="10202164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084326" y="2484881"/>
              <a:ext cx="10582910" cy="2283460"/>
            </a:xfrm>
            <a:custGeom>
              <a:avLst/>
              <a:gdLst/>
              <a:ahLst/>
              <a:cxnLst/>
              <a:rect l="l" t="t" r="r" b="b"/>
              <a:pathLst>
                <a:path w="10582910" h="2283460">
                  <a:moveTo>
                    <a:pt x="0" y="380491"/>
                  </a:moveTo>
                  <a:lnTo>
                    <a:pt x="2964" y="332755"/>
                  </a:lnTo>
                  <a:lnTo>
                    <a:pt x="11620" y="286790"/>
                  </a:lnTo>
                  <a:lnTo>
                    <a:pt x="25612" y="242953"/>
                  </a:lnTo>
                  <a:lnTo>
                    <a:pt x="44581" y="201600"/>
                  </a:lnTo>
                  <a:lnTo>
                    <a:pt x="68173" y="163089"/>
                  </a:lnTo>
                  <a:lnTo>
                    <a:pt x="96029" y="127774"/>
                  </a:lnTo>
                  <a:lnTo>
                    <a:pt x="127794" y="96011"/>
                  </a:lnTo>
                  <a:lnTo>
                    <a:pt x="163111" y="68159"/>
                  </a:lnTo>
                  <a:lnTo>
                    <a:pt x="201623" y="44571"/>
                  </a:lnTo>
                  <a:lnTo>
                    <a:pt x="242974" y="25605"/>
                  </a:lnTo>
                  <a:lnTo>
                    <a:pt x="286806" y="11617"/>
                  </a:lnTo>
                  <a:lnTo>
                    <a:pt x="332765" y="2963"/>
                  </a:lnTo>
                  <a:lnTo>
                    <a:pt x="380492" y="0"/>
                  </a:lnTo>
                  <a:lnTo>
                    <a:pt x="10202164" y="0"/>
                  </a:lnTo>
                  <a:lnTo>
                    <a:pt x="10249900" y="2963"/>
                  </a:lnTo>
                  <a:lnTo>
                    <a:pt x="10295865" y="11617"/>
                  </a:lnTo>
                  <a:lnTo>
                    <a:pt x="10339702" y="25605"/>
                  </a:lnTo>
                  <a:lnTo>
                    <a:pt x="10381055" y="44571"/>
                  </a:lnTo>
                  <a:lnTo>
                    <a:pt x="10419566" y="68159"/>
                  </a:lnTo>
                  <a:lnTo>
                    <a:pt x="10454881" y="96012"/>
                  </a:lnTo>
                  <a:lnTo>
                    <a:pt x="10486643" y="127774"/>
                  </a:lnTo>
                  <a:lnTo>
                    <a:pt x="10514496" y="163089"/>
                  </a:lnTo>
                  <a:lnTo>
                    <a:pt x="10538084" y="201600"/>
                  </a:lnTo>
                  <a:lnTo>
                    <a:pt x="10557050" y="242953"/>
                  </a:lnTo>
                  <a:lnTo>
                    <a:pt x="10571038" y="286790"/>
                  </a:lnTo>
                  <a:lnTo>
                    <a:pt x="10579692" y="332755"/>
                  </a:lnTo>
                  <a:lnTo>
                    <a:pt x="10582656" y="380491"/>
                  </a:lnTo>
                  <a:lnTo>
                    <a:pt x="10582656" y="1902459"/>
                  </a:lnTo>
                  <a:lnTo>
                    <a:pt x="10579692" y="1950196"/>
                  </a:lnTo>
                  <a:lnTo>
                    <a:pt x="10571038" y="1996161"/>
                  </a:lnTo>
                  <a:lnTo>
                    <a:pt x="10557050" y="2039998"/>
                  </a:lnTo>
                  <a:lnTo>
                    <a:pt x="10538084" y="2081351"/>
                  </a:lnTo>
                  <a:lnTo>
                    <a:pt x="10514496" y="2119862"/>
                  </a:lnTo>
                  <a:lnTo>
                    <a:pt x="10486644" y="2155177"/>
                  </a:lnTo>
                  <a:lnTo>
                    <a:pt x="10454881" y="2186939"/>
                  </a:lnTo>
                  <a:lnTo>
                    <a:pt x="10419566" y="2214792"/>
                  </a:lnTo>
                  <a:lnTo>
                    <a:pt x="10381055" y="2238380"/>
                  </a:lnTo>
                  <a:lnTo>
                    <a:pt x="10339702" y="2257346"/>
                  </a:lnTo>
                  <a:lnTo>
                    <a:pt x="10295865" y="2271334"/>
                  </a:lnTo>
                  <a:lnTo>
                    <a:pt x="10249900" y="2279988"/>
                  </a:lnTo>
                  <a:lnTo>
                    <a:pt x="10202164" y="2282951"/>
                  </a:lnTo>
                  <a:lnTo>
                    <a:pt x="380492" y="2282951"/>
                  </a:lnTo>
                  <a:lnTo>
                    <a:pt x="332765" y="2279988"/>
                  </a:lnTo>
                  <a:lnTo>
                    <a:pt x="286806" y="2271334"/>
                  </a:lnTo>
                  <a:lnTo>
                    <a:pt x="242974" y="2257346"/>
                  </a:lnTo>
                  <a:lnTo>
                    <a:pt x="201623" y="2238380"/>
                  </a:lnTo>
                  <a:lnTo>
                    <a:pt x="163111" y="2214792"/>
                  </a:lnTo>
                  <a:lnTo>
                    <a:pt x="127794" y="2186939"/>
                  </a:lnTo>
                  <a:lnTo>
                    <a:pt x="96029" y="2155177"/>
                  </a:lnTo>
                  <a:lnTo>
                    <a:pt x="68173" y="2119862"/>
                  </a:lnTo>
                  <a:lnTo>
                    <a:pt x="44581" y="2081351"/>
                  </a:lnTo>
                  <a:lnTo>
                    <a:pt x="25612" y="2039998"/>
                  </a:lnTo>
                  <a:lnTo>
                    <a:pt x="11620" y="1996161"/>
                  </a:lnTo>
                  <a:lnTo>
                    <a:pt x="2964" y="1950196"/>
                  </a:lnTo>
                  <a:lnTo>
                    <a:pt x="0" y="1902459"/>
                  </a:lnTo>
                  <a:lnTo>
                    <a:pt x="0" y="380491"/>
                  </a:lnTo>
                  <a:close/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273555" y="2617724"/>
            <a:ext cx="10208260" cy="197738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latin typeface="Arial"/>
                <a:cs typeface="Arial"/>
              </a:rPr>
              <a:t>Những</a:t>
            </a:r>
            <a:r>
              <a:rPr dirty="0" sz="3200" spc="48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việc</a:t>
            </a:r>
            <a:r>
              <a:rPr dirty="0" sz="3200" spc="509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làm</a:t>
            </a:r>
            <a:r>
              <a:rPr dirty="0" sz="3200" spc="509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của</a:t>
            </a:r>
            <a:r>
              <a:rPr dirty="0" sz="3200" spc="52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bà</a:t>
            </a:r>
            <a:r>
              <a:rPr dirty="0" sz="3200" spc="51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giúp</a:t>
            </a:r>
            <a:r>
              <a:rPr dirty="0" sz="3200" spc="509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tuổi</a:t>
            </a:r>
            <a:r>
              <a:rPr dirty="0" sz="3200" spc="52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thơ</a:t>
            </a:r>
            <a:r>
              <a:rPr dirty="0" sz="3200" spc="5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của</a:t>
            </a:r>
            <a:r>
              <a:rPr dirty="0" sz="3200" spc="509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các</a:t>
            </a:r>
            <a:r>
              <a:rPr dirty="0" sz="3200" spc="530" b="1">
                <a:latin typeface="Arial"/>
                <a:cs typeface="Arial"/>
              </a:rPr>
              <a:t> </a:t>
            </a:r>
            <a:r>
              <a:rPr dirty="0" sz="3200" spc="-25" b="1">
                <a:latin typeface="Arial"/>
                <a:cs typeface="Arial"/>
              </a:rPr>
              <a:t>bạn </a:t>
            </a:r>
            <a:r>
              <a:rPr dirty="0" sz="3200" b="1">
                <a:latin typeface="Arial"/>
                <a:cs typeface="Arial"/>
              </a:rPr>
              <a:t>nhỏ</a:t>
            </a:r>
            <a:r>
              <a:rPr dirty="0" sz="3200" spc="31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thêm</a:t>
            </a:r>
            <a:r>
              <a:rPr dirty="0" sz="3200" spc="31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sinh</a:t>
            </a:r>
            <a:r>
              <a:rPr dirty="0" sz="3200" spc="32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động,</a:t>
            </a:r>
            <a:r>
              <a:rPr dirty="0" sz="3200" spc="31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đáng</a:t>
            </a:r>
            <a:r>
              <a:rPr dirty="0" sz="3200" spc="31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nhớ;</a:t>
            </a:r>
            <a:r>
              <a:rPr dirty="0" sz="3200" spc="32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những</a:t>
            </a:r>
            <a:r>
              <a:rPr dirty="0" sz="3200" spc="32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việc</a:t>
            </a:r>
            <a:r>
              <a:rPr dirty="0" sz="3200" spc="30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làm</a:t>
            </a:r>
            <a:r>
              <a:rPr dirty="0" sz="3200" spc="310" b="1">
                <a:latin typeface="Arial"/>
                <a:cs typeface="Arial"/>
              </a:rPr>
              <a:t> </a:t>
            </a:r>
            <a:r>
              <a:rPr dirty="0" sz="3200" spc="-25" b="1">
                <a:latin typeface="Arial"/>
                <a:cs typeface="Arial"/>
              </a:rPr>
              <a:t>ấy </a:t>
            </a:r>
            <a:r>
              <a:rPr dirty="0" sz="3200" b="1">
                <a:latin typeface="Arial"/>
                <a:cs typeface="Arial"/>
              </a:rPr>
              <a:t>trở</a:t>
            </a:r>
            <a:r>
              <a:rPr dirty="0" sz="3200" spc="40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thành</a:t>
            </a:r>
            <a:r>
              <a:rPr dirty="0" sz="3200" spc="40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kỉ</a:t>
            </a:r>
            <a:r>
              <a:rPr dirty="0" sz="3200" spc="38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niệm</a:t>
            </a:r>
            <a:r>
              <a:rPr dirty="0" sz="3200" spc="38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đẹp</a:t>
            </a:r>
            <a:r>
              <a:rPr dirty="0" sz="3200" spc="38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về</a:t>
            </a:r>
            <a:r>
              <a:rPr dirty="0" sz="3200" spc="39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tuổi</a:t>
            </a:r>
            <a:r>
              <a:rPr dirty="0" sz="3200" spc="37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thơ</a:t>
            </a:r>
            <a:r>
              <a:rPr dirty="0" sz="3200" spc="40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êm</a:t>
            </a:r>
            <a:r>
              <a:rPr dirty="0" sz="3200" spc="39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đềm</a:t>
            </a:r>
            <a:r>
              <a:rPr dirty="0" sz="3200" spc="39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của</a:t>
            </a:r>
            <a:r>
              <a:rPr dirty="0" sz="3200" spc="395" b="1">
                <a:latin typeface="Arial"/>
                <a:cs typeface="Arial"/>
              </a:rPr>
              <a:t> </a:t>
            </a:r>
            <a:r>
              <a:rPr dirty="0" sz="3200" spc="-25" b="1">
                <a:latin typeface="Arial"/>
                <a:cs typeface="Arial"/>
              </a:rPr>
              <a:t>các </a:t>
            </a:r>
            <a:r>
              <a:rPr dirty="0" sz="3200" spc="-20" b="1">
                <a:latin typeface="Arial"/>
                <a:cs typeface="Arial"/>
              </a:rPr>
              <a:t>cháu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300227" y="592836"/>
            <a:ext cx="10715625" cy="2674620"/>
            <a:chOff x="300227" y="592836"/>
            <a:chExt cx="10715625" cy="267462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227" y="2465831"/>
              <a:ext cx="886968" cy="801624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759458" y="611886"/>
              <a:ext cx="9237345" cy="1199515"/>
            </a:xfrm>
            <a:custGeom>
              <a:avLst/>
              <a:gdLst/>
              <a:ahLst/>
              <a:cxnLst/>
              <a:rect l="l" t="t" r="r" b="b"/>
              <a:pathLst>
                <a:path w="9237345" h="1199514">
                  <a:moveTo>
                    <a:pt x="9037066" y="0"/>
                  </a:moveTo>
                  <a:lnTo>
                    <a:pt x="199898" y="0"/>
                  </a:lnTo>
                  <a:lnTo>
                    <a:pt x="154075" y="5281"/>
                  </a:lnTo>
                  <a:lnTo>
                    <a:pt x="112004" y="20324"/>
                  </a:lnTo>
                  <a:lnTo>
                    <a:pt x="74887" y="43927"/>
                  </a:lnTo>
                  <a:lnTo>
                    <a:pt x="43927" y="74887"/>
                  </a:lnTo>
                  <a:lnTo>
                    <a:pt x="20324" y="112004"/>
                  </a:lnTo>
                  <a:lnTo>
                    <a:pt x="5281" y="154075"/>
                  </a:lnTo>
                  <a:lnTo>
                    <a:pt x="0" y="199898"/>
                  </a:lnTo>
                  <a:lnTo>
                    <a:pt x="0" y="999489"/>
                  </a:lnTo>
                  <a:lnTo>
                    <a:pt x="5281" y="1045312"/>
                  </a:lnTo>
                  <a:lnTo>
                    <a:pt x="20324" y="1087383"/>
                  </a:lnTo>
                  <a:lnTo>
                    <a:pt x="43927" y="1124500"/>
                  </a:lnTo>
                  <a:lnTo>
                    <a:pt x="74887" y="1155460"/>
                  </a:lnTo>
                  <a:lnTo>
                    <a:pt x="112004" y="1179063"/>
                  </a:lnTo>
                  <a:lnTo>
                    <a:pt x="154075" y="1194106"/>
                  </a:lnTo>
                  <a:lnTo>
                    <a:pt x="199898" y="1199388"/>
                  </a:lnTo>
                  <a:lnTo>
                    <a:pt x="9037066" y="1199388"/>
                  </a:lnTo>
                  <a:lnTo>
                    <a:pt x="9082888" y="1194106"/>
                  </a:lnTo>
                  <a:lnTo>
                    <a:pt x="9124959" y="1179063"/>
                  </a:lnTo>
                  <a:lnTo>
                    <a:pt x="9162076" y="1155460"/>
                  </a:lnTo>
                  <a:lnTo>
                    <a:pt x="9193036" y="1124500"/>
                  </a:lnTo>
                  <a:lnTo>
                    <a:pt x="9216639" y="1087383"/>
                  </a:lnTo>
                  <a:lnTo>
                    <a:pt x="9231682" y="1045312"/>
                  </a:lnTo>
                  <a:lnTo>
                    <a:pt x="9236964" y="999489"/>
                  </a:lnTo>
                  <a:lnTo>
                    <a:pt x="9236964" y="199898"/>
                  </a:lnTo>
                  <a:lnTo>
                    <a:pt x="9231682" y="154075"/>
                  </a:lnTo>
                  <a:lnTo>
                    <a:pt x="9216639" y="112004"/>
                  </a:lnTo>
                  <a:lnTo>
                    <a:pt x="9193036" y="74887"/>
                  </a:lnTo>
                  <a:lnTo>
                    <a:pt x="9162076" y="43927"/>
                  </a:lnTo>
                  <a:lnTo>
                    <a:pt x="9124959" y="20324"/>
                  </a:lnTo>
                  <a:lnTo>
                    <a:pt x="9082888" y="5281"/>
                  </a:lnTo>
                  <a:lnTo>
                    <a:pt x="9037066" y="0"/>
                  </a:lnTo>
                  <a:close/>
                </a:path>
              </a:pathLst>
            </a:custGeom>
            <a:solidFill>
              <a:srgbClr val="C5DFB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759458" y="611886"/>
              <a:ext cx="9237345" cy="1199515"/>
            </a:xfrm>
            <a:custGeom>
              <a:avLst/>
              <a:gdLst/>
              <a:ahLst/>
              <a:cxnLst/>
              <a:rect l="l" t="t" r="r" b="b"/>
              <a:pathLst>
                <a:path w="9237345" h="1199514">
                  <a:moveTo>
                    <a:pt x="0" y="199898"/>
                  </a:moveTo>
                  <a:lnTo>
                    <a:pt x="5281" y="154075"/>
                  </a:lnTo>
                  <a:lnTo>
                    <a:pt x="20324" y="112004"/>
                  </a:lnTo>
                  <a:lnTo>
                    <a:pt x="43927" y="74887"/>
                  </a:lnTo>
                  <a:lnTo>
                    <a:pt x="74887" y="43927"/>
                  </a:lnTo>
                  <a:lnTo>
                    <a:pt x="112004" y="20324"/>
                  </a:lnTo>
                  <a:lnTo>
                    <a:pt x="154075" y="5281"/>
                  </a:lnTo>
                  <a:lnTo>
                    <a:pt x="199898" y="0"/>
                  </a:lnTo>
                  <a:lnTo>
                    <a:pt x="9037066" y="0"/>
                  </a:lnTo>
                  <a:lnTo>
                    <a:pt x="9082888" y="5281"/>
                  </a:lnTo>
                  <a:lnTo>
                    <a:pt x="9124959" y="20324"/>
                  </a:lnTo>
                  <a:lnTo>
                    <a:pt x="9162076" y="43927"/>
                  </a:lnTo>
                  <a:lnTo>
                    <a:pt x="9193036" y="74887"/>
                  </a:lnTo>
                  <a:lnTo>
                    <a:pt x="9216639" y="112004"/>
                  </a:lnTo>
                  <a:lnTo>
                    <a:pt x="9231682" y="154075"/>
                  </a:lnTo>
                  <a:lnTo>
                    <a:pt x="9236964" y="199898"/>
                  </a:lnTo>
                  <a:lnTo>
                    <a:pt x="9236964" y="999489"/>
                  </a:lnTo>
                  <a:lnTo>
                    <a:pt x="9231682" y="1045312"/>
                  </a:lnTo>
                  <a:lnTo>
                    <a:pt x="9216639" y="1087383"/>
                  </a:lnTo>
                  <a:lnTo>
                    <a:pt x="9193036" y="1124500"/>
                  </a:lnTo>
                  <a:lnTo>
                    <a:pt x="9162076" y="1155460"/>
                  </a:lnTo>
                  <a:lnTo>
                    <a:pt x="9124959" y="1179063"/>
                  </a:lnTo>
                  <a:lnTo>
                    <a:pt x="9082888" y="1194106"/>
                  </a:lnTo>
                  <a:lnTo>
                    <a:pt x="9037066" y="1199388"/>
                  </a:lnTo>
                  <a:lnTo>
                    <a:pt x="199898" y="1199388"/>
                  </a:lnTo>
                  <a:lnTo>
                    <a:pt x="154075" y="1194106"/>
                  </a:lnTo>
                  <a:lnTo>
                    <a:pt x="112004" y="1179063"/>
                  </a:lnTo>
                  <a:lnTo>
                    <a:pt x="74887" y="1155460"/>
                  </a:lnTo>
                  <a:lnTo>
                    <a:pt x="43927" y="1124500"/>
                  </a:lnTo>
                  <a:lnTo>
                    <a:pt x="20324" y="1087383"/>
                  </a:lnTo>
                  <a:lnTo>
                    <a:pt x="5281" y="1045312"/>
                  </a:lnTo>
                  <a:lnTo>
                    <a:pt x="0" y="999489"/>
                  </a:lnTo>
                  <a:lnTo>
                    <a:pt x="0" y="199898"/>
                  </a:lnTo>
                  <a:close/>
                </a:path>
              </a:pathLst>
            </a:custGeom>
            <a:ln w="381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896872" y="621029"/>
            <a:ext cx="8962390" cy="1122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600" spc="-235" b="0">
                <a:solidFill>
                  <a:srgbClr val="000000"/>
                </a:solidFill>
                <a:latin typeface="Arial"/>
                <a:cs typeface="Arial"/>
              </a:rPr>
              <a:t>Theo</a:t>
            </a:r>
            <a:r>
              <a:rPr dirty="0" sz="3600" spc="-8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165" b="0">
                <a:solidFill>
                  <a:srgbClr val="000000"/>
                </a:solidFill>
                <a:latin typeface="Arial"/>
                <a:cs typeface="Arial"/>
              </a:rPr>
              <a:t>em,</a:t>
            </a:r>
            <a:r>
              <a:rPr dirty="0" sz="3600" spc="-8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195" b="0">
                <a:solidFill>
                  <a:srgbClr val="000000"/>
                </a:solidFill>
                <a:latin typeface="Arial"/>
                <a:cs typeface="Arial"/>
              </a:rPr>
              <a:t>những</a:t>
            </a:r>
            <a:r>
              <a:rPr dirty="0" sz="3600" spc="-10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175" b="0">
                <a:solidFill>
                  <a:srgbClr val="000000"/>
                </a:solidFill>
                <a:latin typeface="Arial"/>
                <a:cs typeface="Arial"/>
              </a:rPr>
              <a:t>việc</a:t>
            </a:r>
            <a:r>
              <a:rPr dirty="0" sz="3600" spc="-8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120" b="0">
                <a:solidFill>
                  <a:srgbClr val="000000"/>
                </a:solidFill>
                <a:latin typeface="Arial"/>
                <a:cs typeface="Arial"/>
              </a:rPr>
              <a:t>làm</a:t>
            </a:r>
            <a:r>
              <a:rPr dirty="0" sz="3600" spc="-7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240" b="0">
                <a:solidFill>
                  <a:srgbClr val="000000"/>
                </a:solidFill>
                <a:latin typeface="Arial"/>
                <a:cs typeface="Arial"/>
              </a:rPr>
              <a:t>của</a:t>
            </a:r>
            <a:r>
              <a:rPr dirty="0" sz="3600" spc="-9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200" b="0">
                <a:solidFill>
                  <a:srgbClr val="000000"/>
                </a:solidFill>
                <a:latin typeface="Arial"/>
                <a:cs typeface="Arial"/>
              </a:rPr>
              <a:t>bà</a:t>
            </a:r>
            <a:r>
              <a:rPr dirty="0" sz="3600" spc="-9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204" b="0">
                <a:solidFill>
                  <a:srgbClr val="000000"/>
                </a:solidFill>
                <a:latin typeface="Arial"/>
                <a:cs typeface="Arial"/>
              </a:rPr>
              <a:t>có</a:t>
            </a:r>
            <a:r>
              <a:rPr dirty="0" sz="3600" spc="-9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180" b="0">
                <a:solidFill>
                  <a:srgbClr val="000000"/>
                </a:solidFill>
                <a:latin typeface="Arial"/>
                <a:cs typeface="Arial"/>
              </a:rPr>
              <a:t>ý</a:t>
            </a:r>
            <a:r>
              <a:rPr dirty="0" sz="3600" spc="-9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204" b="0">
                <a:solidFill>
                  <a:srgbClr val="000000"/>
                </a:solidFill>
                <a:latin typeface="Arial"/>
                <a:cs typeface="Arial"/>
              </a:rPr>
              <a:t>nghĩa</a:t>
            </a:r>
            <a:r>
              <a:rPr dirty="0" sz="3600" spc="-9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75" b="0">
                <a:solidFill>
                  <a:srgbClr val="000000"/>
                </a:solidFill>
                <a:latin typeface="Arial"/>
                <a:cs typeface="Arial"/>
              </a:rPr>
              <a:t>như </a:t>
            </a:r>
            <a:r>
              <a:rPr dirty="0" sz="3600" spc="-45" b="0">
                <a:solidFill>
                  <a:srgbClr val="000000"/>
                </a:solidFill>
                <a:latin typeface="Arial"/>
                <a:cs typeface="Arial"/>
              </a:rPr>
              <a:t>thế</a:t>
            </a:r>
            <a:r>
              <a:rPr dirty="0" sz="3600" spc="-190" b="0">
                <a:solidFill>
                  <a:srgbClr val="000000"/>
                </a:solidFill>
                <a:latin typeface="Arial"/>
                <a:cs typeface="Arial"/>
              </a:rPr>
              <a:t> nào</a:t>
            </a:r>
            <a:r>
              <a:rPr dirty="0" sz="3600" spc="-18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40" b="0">
                <a:solidFill>
                  <a:srgbClr val="000000"/>
                </a:solidFill>
                <a:latin typeface="Arial"/>
                <a:cs typeface="Arial"/>
              </a:rPr>
              <a:t>đối</a:t>
            </a:r>
            <a:r>
              <a:rPr dirty="0" sz="3600" spc="-18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175" b="0">
                <a:solidFill>
                  <a:srgbClr val="000000"/>
                </a:solidFill>
                <a:latin typeface="Arial"/>
                <a:cs typeface="Arial"/>
              </a:rPr>
              <a:t>với 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tuổi</a:t>
            </a:r>
            <a:r>
              <a:rPr dirty="0" sz="3600" spc="-19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80" b="0">
                <a:solidFill>
                  <a:srgbClr val="000000"/>
                </a:solidFill>
                <a:latin typeface="Arial"/>
                <a:cs typeface="Arial"/>
              </a:rPr>
              <a:t>thơ</a:t>
            </a:r>
            <a:r>
              <a:rPr dirty="0" sz="3600" spc="-18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240" b="0">
                <a:solidFill>
                  <a:srgbClr val="000000"/>
                </a:solidFill>
                <a:latin typeface="Arial"/>
                <a:cs typeface="Arial"/>
              </a:rPr>
              <a:t>của</a:t>
            </a:r>
            <a:r>
              <a:rPr dirty="0" sz="3600" spc="-18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295" b="0">
                <a:solidFill>
                  <a:srgbClr val="000000"/>
                </a:solidFill>
                <a:latin typeface="Arial"/>
                <a:cs typeface="Arial"/>
              </a:rPr>
              <a:t>các</a:t>
            </a:r>
            <a:r>
              <a:rPr dirty="0" sz="3600" spc="-18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10" b="0">
                <a:solidFill>
                  <a:srgbClr val="000000"/>
                </a:solidFill>
                <a:latin typeface="Arial"/>
                <a:cs typeface="Arial"/>
              </a:rPr>
              <a:t>cháu?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9995" y="611123"/>
            <a:ext cx="1028700" cy="122529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24611" y="339852"/>
            <a:ext cx="11436350" cy="6172200"/>
            <a:chOff x="324611" y="339852"/>
            <a:chExt cx="11436350" cy="6172200"/>
          </a:xfrm>
        </p:grpSpPr>
        <p:sp>
          <p:nvSpPr>
            <p:cNvPr id="3" name="object 3" descr=""/>
            <p:cNvSpPr/>
            <p:nvPr/>
          </p:nvSpPr>
          <p:spPr>
            <a:xfrm>
              <a:off x="362711" y="377952"/>
              <a:ext cx="11360150" cy="6096000"/>
            </a:xfrm>
            <a:custGeom>
              <a:avLst/>
              <a:gdLst/>
              <a:ahLst/>
              <a:cxnLst/>
              <a:rect l="l" t="t" r="r" b="b"/>
              <a:pathLst>
                <a:path w="11360150" h="6096000">
                  <a:moveTo>
                    <a:pt x="10343896" y="0"/>
                  </a:moveTo>
                  <a:lnTo>
                    <a:pt x="1016000" y="0"/>
                  </a:lnTo>
                  <a:lnTo>
                    <a:pt x="968173" y="1105"/>
                  </a:lnTo>
                  <a:lnTo>
                    <a:pt x="920915" y="4391"/>
                  </a:lnTo>
                  <a:lnTo>
                    <a:pt x="874275" y="9807"/>
                  </a:lnTo>
                  <a:lnTo>
                    <a:pt x="828301" y="17304"/>
                  </a:lnTo>
                  <a:lnTo>
                    <a:pt x="783043" y="26835"/>
                  </a:lnTo>
                  <a:lnTo>
                    <a:pt x="738549" y="38349"/>
                  </a:lnTo>
                  <a:lnTo>
                    <a:pt x="694869" y="51799"/>
                  </a:lnTo>
                  <a:lnTo>
                    <a:pt x="652050" y="67136"/>
                  </a:lnTo>
                  <a:lnTo>
                    <a:pt x="610142" y="84310"/>
                  </a:lnTo>
                  <a:lnTo>
                    <a:pt x="569193" y="103273"/>
                  </a:lnTo>
                  <a:lnTo>
                    <a:pt x="529252" y="123976"/>
                  </a:lnTo>
                  <a:lnTo>
                    <a:pt x="490368" y="146371"/>
                  </a:lnTo>
                  <a:lnTo>
                    <a:pt x="452591" y="170408"/>
                  </a:lnTo>
                  <a:lnTo>
                    <a:pt x="415967" y="196039"/>
                  </a:lnTo>
                  <a:lnTo>
                    <a:pt x="380547" y="223214"/>
                  </a:lnTo>
                  <a:lnTo>
                    <a:pt x="346380" y="251886"/>
                  </a:lnTo>
                  <a:lnTo>
                    <a:pt x="313513" y="282005"/>
                  </a:lnTo>
                  <a:lnTo>
                    <a:pt x="281996" y="313523"/>
                  </a:lnTo>
                  <a:lnTo>
                    <a:pt x="251878" y="346390"/>
                  </a:lnTo>
                  <a:lnTo>
                    <a:pt x="223206" y="380558"/>
                  </a:lnTo>
                  <a:lnTo>
                    <a:pt x="196031" y="415978"/>
                  </a:lnTo>
                  <a:lnTo>
                    <a:pt x="170401" y="452602"/>
                  </a:lnTo>
                  <a:lnTo>
                    <a:pt x="146365" y="490380"/>
                  </a:lnTo>
                  <a:lnTo>
                    <a:pt x="123971" y="529263"/>
                  </a:lnTo>
                  <a:lnTo>
                    <a:pt x="103269" y="569204"/>
                  </a:lnTo>
                  <a:lnTo>
                    <a:pt x="84306" y="610152"/>
                  </a:lnTo>
                  <a:lnTo>
                    <a:pt x="67133" y="652060"/>
                  </a:lnTo>
                  <a:lnTo>
                    <a:pt x="51797" y="694878"/>
                  </a:lnTo>
                  <a:lnTo>
                    <a:pt x="38347" y="738558"/>
                  </a:lnTo>
                  <a:lnTo>
                    <a:pt x="26833" y="783051"/>
                  </a:lnTo>
                  <a:lnTo>
                    <a:pt x="17303" y="828308"/>
                  </a:lnTo>
                  <a:lnTo>
                    <a:pt x="9806" y="874280"/>
                  </a:lnTo>
                  <a:lnTo>
                    <a:pt x="4390" y="920918"/>
                  </a:lnTo>
                  <a:lnTo>
                    <a:pt x="1105" y="968175"/>
                  </a:lnTo>
                  <a:lnTo>
                    <a:pt x="0" y="1016000"/>
                  </a:lnTo>
                  <a:lnTo>
                    <a:pt x="0" y="5080000"/>
                  </a:lnTo>
                  <a:lnTo>
                    <a:pt x="1105" y="5127826"/>
                  </a:lnTo>
                  <a:lnTo>
                    <a:pt x="4390" y="5175084"/>
                  </a:lnTo>
                  <a:lnTo>
                    <a:pt x="9806" y="5221724"/>
                  </a:lnTo>
                  <a:lnTo>
                    <a:pt x="17303" y="5267698"/>
                  </a:lnTo>
                  <a:lnTo>
                    <a:pt x="26833" y="5312956"/>
                  </a:lnTo>
                  <a:lnTo>
                    <a:pt x="38347" y="5357450"/>
                  </a:lnTo>
                  <a:lnTo>
                    <a:pt x="51797" y="5401130"/>
                  </a:lnTo>
                  <a:lnTo>
                    <a:pt x="67133" y="5443949"/>
                  </a:lnTo>
                  <a:lnTo>
                    <a:pt x="84306" y="5485857"/>
                  </a:lnTo>
                  <a:lnTo>
                    <a:pt x="103269" y="5526806"/>
                  </a:lnTo>
                  <a:lnTo>
                    <a:pt x="123971" y="5566747"/>
                  </a:lnTo>
                  <a:lnTo>
                    <a:pt x="146365" y="5605631"/>
                  </a:lnTo>
                  <a:lnTo>
                    <a:pt x="170401" y="5643408"/>
                  </a:lnTo>
                  <a:lnTo>
                    <a:pt x="196031" y="5680032"/>
                  </a:lnTo>
                  <a:lnTo>
                    <a:pt x="223206" y="5715452"/>
                  </a:lnTo>
                  <a:lnTo>
                    <a:pt x="251878" y="5749619"/>
                  </a:lnTo>
                  <a:lnTo>
                    <a:pt x="281996" y="5782486"/>
                  </a:lnTo>
                  <a:lnTo>
                    <a:pt x="313513" y="5814003"/>
                  </a:lnTo>
                  <a:lnTo>
                    <a:pt x="346380" y="5844121"/>
                  </a:lnTo>
                  <a:lnTo>
                    <a:pt x="380547" y="5872793"/>
                  </a:lnTo>
                  <a:lnTo>
                    <a:pt x="415967" y="5899968"/>
                  </a:lnTo>
                  <a:lnTo>
                    <a:pt x="452591" y="5925598"/>
                  </a:lnTo>
                  <a:lnTo>
                    <a:pt x="490368" y="5949634"/>
                  </a:lnTo>
                  <a:lnTo>
                    <a:pt x="529252" y="5972028"/>
                  </a:lnTo>
                  <a:lnTo>
                    <a:pt x="569193" y="5992730"/>
                  </a:lnTo>
                  <a:lnTo>
                    <a:pt x="610142" y="6011693"/>
                  </a:lnTo>
                  <a:lnTo>
                    <a:pt x="652050" y="6028866"/>
                  </a:lnTo>
                  <a:lnTo>
                    <a:pt x="694869" y="6044202"/>
                  </a:lnTo>
                  <a:lnTo>
                    <a:pt x="738549" y="6057652"/>
                  </a:lnTo>
                  <a:lnTo>
                    <a:pt x="783043" y="6069166"/>
                  </a:lnTo>
                  <a:lnTo>
                    <a:pt x="828301" y="6078696"/>
                  </a:lnTo>
                  <a:lnTo>
                    <a:pt x="874275" y="6086193"/>
                  </a:lnTo>
                  <a:lnTo>
                    <a:pt x="920915" y="6091609"/>
                  </a:lnTo>
                  <a:lnTo>
                    <a:pt x="968173" y="6094894"/>
                  </a:lnTo>
                  <a:lnTo>
                    <a:pt x="1016000" y="6096000"/>
                  </a:lnTo>
                  <a:lnTo>
                    <a:pt x="10343896" y="6096000"/>
                  </a:lnTo>
                  <a:lnTo>
                    <a:pt x="10391720" y="6094894"/>
                  </a:lnTo>
                  <a:lnTo>
                    <a:pt x="10438977" y="6091609"/>
                  </a:lnTo>
                  <a:lnTo>
                    <a:pt x="10485615" y="6086193"/>
                  </a:lnTo>
                  <a:lnTo>
                    <a:pt x="10531587" y="6078696"/>
                  </a:lnTo>
                  <a:lnTo>
                    <a:pt x="10576844" y="6069166"/>
                  </a:lnTo>
                  <a:lnTo>
                    <a:pt x="10621337" y="6057652"/>
                  </a:lnTo>
                  <a:lnTo>
                    <a:pt x="10665017" y="6044202"/>
                  </a:lnTo>
                  <a:lnTo>
                    <a:pt x="10707835" y="6028866"/>
                  </a:lnTo>
                  <a:lnTo>
                    <a:pt x="10749743" y="6011693"/>
                  </a:lnTo>
                  <a:lnTo>
                    <a:pt x="10790691" y="5992730"/>
                  </a:lnTo>
                  <a:lnTo>
                    <a:pt x="10830632" y="5972028"/>
                  </a:lnTo>
                  <a:lnTo>
                    <a:pt x="10869515" y="5949634"/>
                  </a:lnTo>
                  <a:lnTo>
                    <a:pt x="10907293" y="5925598"/>
                  </a:lnTo>
                  <a:lnTo>
                    <a:pt x="10943917" y="5899968"/>
                  </a:lnTo>
                  <a:lnTo>
                    <a:pt x="10979337" y="5872793"/>
                  </a:lnTo>
                  <a:lnTo>
                    <a:pt x="11013505" y="5844121"/>
                  </a:lnTo>
                  <a:lnTo>
                    <a:pt x="11046372" y="5814003"/>
                  </a:lnTo>
                  <a:lnTo>
                    <a:pt x="11077890" y="5782486"/>
                  </a:lnTo>
                  <a:lnTo>
                    <a:pt x="11108009" y="5749619"/>
                  </a:lnTo>
                  <a:lnTo>
                    <a:pt x="11136681" y="5715452"/>
                  </a:lnTo>
                  <a:lnTo>
                    <a:pt x="11163856" y="5680032"/>
                  </a:lnTo>
                  <a:lnTo>
                    <a:pt x="11189487" y="5643408"/>
                  </a:lnTo>
                  <a:lnTo>
                    <a:pt x="11213524" y="5605631"/>
                  </a:lnTo>
                  <a:lnTo>
                    <a:pt x="11235919" y="5566747"/>
                  </a:lnTo>
                  <a:lnTo>
                    <a:pt x="11256622" y="5526806"/>
                  </a:lnTo>
                  <a:lnTo>
                    <a:pt x="11275585" y="5485857"/>
                  </a:lnTo>
                  <a:lnTo>
                    <a:pt x="11292759" y="5443949"/>
                  </a:lnTo>
                  <a:lnTo>
                    <a:pt x="11308096" y="5401130"/>
                  </a:lnTo>
                  <a:lnTo>
                    <a:pt x="11321546" y="5357450"/>
                  </a:lnTo>
                  <a:lnTo>
                    <a:pt x="11333060" y="5312956"/>
                  </a:lnTo>
                  <a:lnTo>
                    <a:pt x="11342591" y="5267698"/>
                  </a:lnTo>
                  <a:lnTo>
                    <a:pt x="11350088" y="5221724"/>
                  </a:lnTo>
                  <a:lnTo>
                    <a:pt x="11355504" y="5175084"/>
                  </a:lnTo>
                  <a:lnTo>
                    <a:pt x="11358790" y="5127826"/>
                  </a:lnTo>
                  <a:lnTo>
                    <a:pt x="11359896" y="5080000"/>
                  </a:lnTo>
                  <a:lnTo>
                    <a:pt x="11359896" y="1016000"/>
                  </a:lnTo>
                  <a:lnTo>
                    <a:pt x="11358790" y="968175"/>
                  </a:lnTo>
                  <a:lnTo>
                    <a:pt x="11355504" y="920918"/>
                  </a:lnTo>
                  <a:lnTo>
                    <a:pt x="11350088" y="874280"/>
                  </a:lnTo>
                  <a:lnTo>
                    <a:pt x="11342591" y="828308"/>
                  </a:lnTo>
                  <a:lnTo>
                    <a:pt x="11333060" y="783051"/>
                  </a:lnTo>
                  <a:lnTo>
                    <a:pt x="11321546" y="738558"/>
                  </a:lnTo>
                  <a:lnTo>
                    <a:pt x="11308096" y="694878"/>
                  </a:lnTo>
                  <a:lnTo>
                    <a:pt x="11292759" y="652060"/>
                  </a:lnTo>
                  <a:lnTo>
                    <a:pt x="11275585" y="610152"/>
                  </a:lnTo>
                  <a:lnTo>
                    <a:pt x="11256622" y="569204"/>
                  </a:lnTo>
                  <a:lnTo>
                    <a:pt x="11235919" y="529263"/>
                  </a:lnTo>
                  <a:lnTo>
                    <a:pt x="11213524" y="490380"/>
                  </a:lnTo>
                  <a:lnTo>
                    <a:pt x="11189487" y="452602"/>
                  </a:lnTo>
                  <a:lnTo>
                    <a:pt x="11163856" y="415978"/>
                  </a:lnTo>
                  <a:lnTo>
                    <a:pt x="11136681" y="380558"/>
                  </a:lnTo>
                  <a:lnTo>
                    <a:pt x="11108009" y="346390"/>
                  </a:lnTo>
                  <a:lnTo>
                    <a:pt x="11077890" y="313523"/>
                  </a:lnTo>
                  <a:lnTo>
                    <a:pt x="11046372" y="282005"/>
                  </a:lnTo>
                  <a:lnTo>
                    <a:pt x="11013505" y="251886"/>
                  </a:lnTo>
                  <a:lnTo>
                    <a:pt x="10979337" y="223214"/>
                  </a:lnTo>
                  <a:lnTo>
                    <a:pt x="10943917" y="196039"/>
                  </a:lnTo>
                  <a:lnTo>
                    <a:pt x="10907293" y="170408"/>
                  </a:lnTo>
                  <a:lnTo>
                    <a:pt x="10869515" y="146371"/>
                  </a:lnTo>
                  <a:lnTo>
                    <a:pt x="10830632" y="123976"/>
                  </a:lnTo>
                  <a:lnTo>
                    <a:pt x="10790691" y="103273"/>
                  </a:lnTo>
                  <a:lnTo>
                    <a:pt x="10749743" y="84310"/>
                  </a:lnTo>
                  <a:lnTo>
                    <a:pt x="10707835" y="67136"/>
                  </a:lnTo>
                  <a:lnTo>
                    <a:pt x="10665017" y="51799"/>
                  </a:lnTo>
                  <a:lnTo>
                    <a:pt x="10621337" y="38349"/>
                  </a:lnTo>
                  <a:lnTo>
                    <a:pt x="10576844" y="26835"/>
                  </a:lnTo>
                  <a:lnTo>
                    <a:pt x="10531587" y="17304"/>
                  </a:lnTo>
                  <a:lnTo>
                    <a:pt x="10485615" y="9807"/>
                  </a:lnTo>
                  <a:lnTo>
                    <a:pt x="10438977" y="4391"/>
                  </a:lnTo>
                  <a:lnTo>
                    <a:pt x="10391720" y="1105"/>
                  </a:lnTo>
                  <a:lnTo>
                    <a:pt x="103438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62711" y="377952"/>
              <a:ext cx="11360150" cy="6096000"/>
            </a:xfrm>
            <a:custGeom>
              <a:avLst/>
              <a:gdLst/>
              <a:ahLst/>
              <a:cxnLst/>
              <a:rect l="l" t="t" r="r" b="b"/>
              <a:pathLst>
                <a:path w="11360150" h="6096000">
                  <a:moveTo>
                    <a:pt x="0" y="1016000"/>
                  </a:moveTo>
                  <a:lnTo>
                    <a:pt x="1105" y="968175"/>
                  </a:lnTo>
                  <a:lnTo>
                    <a:pt x="4390" y="920918"/>
                  </a:lnTo>
                  <a:lnTo>
                    <a:pt x="9806" y="874280"/>
                  </a:lnTo>
                  <a:lnTo>
                    <a:pt x="17303" y="828308"/>
                  </a:lnTo>
                  <a:lnTo>
                    <a:pt x="26833" y="783051"/>
                  </a:lnTo>
                  <a:lnTo>
                    <a:pt x="38347" y="738558"/>
                  </a:lnTo>
                  <a:lnTo>
                    <a:pt x="51797" y="694878"/>
                  </a:lnTo>
                  <a:lnTo>
                    <a:pt x="67133" y="652060"/>
                  </a:lnTo>
                  <a:lnTo>
                    <a:pt x="84306" y="610152"/>
                  </a:lnTo>
                  <a:lnTo>
                    <a:pt x="103269" y="569204"/>
                  </a:lnTo>
                  <a:lnTo>
                    <a:pt x="123971" y="529263"/>
                  </a:lnTo>
                  <a:lnTo>
                    <a:pt x="146365" y="490380"/>
                  </a:lnTo>
                  <a:lnTo>
                    <a:pt x="170401" y="452602"/>
                  </a:lnTo>
                  <a:lnTo>
                    <a:pt x="196031" y="415978"/>
                  </a:lnTo>
                  <a:lnTo>
                    <a:pt x="223206" y="380558"/>
                  </a:lnTo>
                  <a:lnTo>
                    <a:pt x="251878" y="346390"/>
                  </a:lnTo>
                  <a:lnTo>
                    <a:pt x="281996" y="313523"/>
                  </a:lnTo>
                  <a:lnTo>
                    <a:pt x="313513" y="282005"/>
                  </a:lnTo>
                  <a:lnTo>
                    <a:pt x="346380" y="251886"/>
                  </a:lnTo>
                  <a:lnTo>
                    <a:pt x="380547" y="223214"/>
                  </a:lnTo>
                  <a:lnTo>
                    <a:pt x="415967" y="196039"/>
                  </a:lnTo>
                  <a:lnTo>
                    <a:pt x="452591" y="170408"/>
                  </a:lnTo>
                  <a:lnTo>
                    <a:pt x="490368" y="146371"/>
                  </a:lnTo>
                  <a:lnTo>
                    <a:pt x="529252" y="123976"/>
                  </a:lnTo>
                  <a:lnTo>
                    <a:pt x="569193" y="103273"/>
                  </a:lnTo>
                  <a:lnTo>
                    <a:pt x="610142" y="84310"/>
                  </a:lnTo>
                  <a:lnTo>
                    <a:pt x="652050" y="67136"/>
                  </a:lnTo>
                  <a:lnTo>
                    <a:pt x="694869" y="51799"/>
                  </a:lnTo>
                  <a:lnTo>
                    <a:pt x="738549" y="38349"/>
                  </a:lnTo>
                  <a:lnTo>
                    <a:pt x="783043" y="26835"/>
                  </a:lnTo>
                  <a:lnTo>
                    <a:pt x="828301" y="17304"/>
                  </a:lnTo>
                  <a:lnTo>
                    <a:pt x="874275" y="9807"/>
                  </a:lnTo>
                  <a:lnTo>
                    <a:pt x="920915" y="4391"/>
                  </a:lnTo>
                  <a:lnTo>
                    <a:pt x="968173" y="1105"/>
                  </a:lnTo>
                  <a:lnTo>
                    <a:pt x="1016000" y="0"/>
                  </a:lnTo>
                  <a:lnTo>
                    <a:pt x="10343896" y="0"/>
                  </a:lnTo>
                  <a:lnTo>
                    <a:pt x="10391720" y="1105"/>
                  </a:lnTo>
                  <a:lnTo>
                    <a:pt x="10438977" y="4391"/>
                  </a:lnTo>
                  <a:lnTo>
                    <a:pt x="10485615" y="9807"/>
                  </a:lnTo>
                  <a:lnTo>
                    <a:pt x="10531587" y="17304"/>
                  </a:lnTo>
                  <a:lnTo>
                    <a:pt x="10576844" y="26835"/>
                  </a:lnTo>
                  <a:lnTo>
                    <a:pt x="10621337" y="38349"/>
                  </a:lnTo>
                  <a:lnTo>
                    <a:pt x="10665017" y="51799"/>
                  </a:lnTo>
                  <a:lnTo>
                    <a:pt x="10707835" y="67136"/>
                  </a:lnTo>
                  <a:lnTo>
                    <a:pt x="10749743" y="84310"/>
                  </a:lnTo>
                  <a:lnTo>
                    <a:pt x="10790691" y="103273"/>
                  </a:lnTo>
                  <a:lnTo>
                    <a:pt x="10830632" y="123976"/>
                  </a:lnTo>
                  <a:lnTo>
                    <a:pt x="10869515" y="146371"/>
                  </a:lnTo>
                  <a:lnTo>
                    <a:pt x="10907293" y="170408"/>
                  </a:lnTo>
                  <a:lnTo>
                    <a:pt x="10943917" y="196039"/>
                  </a:lnTo>
                  <a:lnTo>
                    <a:pt x="10979337" y="223214"/>
                  </a:lnTo>
                  <a:lnTo>
                    <a:pt x="11013505" y="251886"/>
                  </a:lnTo>
                  <a:lnTo>
                    <a:pt x="11046372" y="282005"/>
                  </a:lnTo>
                  <a:lnTo>
                    <a:pt x="11077890" y="313523"/>
                  </a:lnTo>
                  <a:lnTo>
                    <a:pt x="11108009" y="346390"/>
                  </a:lnTo>
                  <a:lnTo>
                    <a:pt x="11136681" y="380558"/>
                  </a:lnTo>
                  <a:lnTo>
                    <a:pt x="11163856" y="415978"/>
                  </a:lnTo>
                  <a:lnTo>
                    <a:pt x="11189487" y="452602"/>
                  </a:lnTo>
                  <a:lnTo>
                    <a:pt x="11213524" y="490380"/>
                  </a:lnTo>
                  <a:lnTo>
                    <a:pt x="11235919" y="529263"/>
                  </a:lnTo>
                  <a:lnTo>
                    <a:pt x="11256622" y="569204"/>
                  </a:lnTo>
                  <a:lnTo>
                    <a:pt x="11275585" y="610152"/>
                  </a:lnTo>
                  <a:lnTo>
                    <a:pt x="11292759" y="652060"/>
                  </a:lnTo>
                  <a:lnTo>
                    <a:pt x="11308096" y="694878"/>
                  </a:lnTo>
                  <a:lnTo>
                    <a:pt x="11321546" y="738558"/>
                  </a:lnTo>
                  <a:lnTo>
                    <a:pt x="11333060" y="783051"/>
                  </a:lnTo>
                  <a:lnTo>
                    <a:pt x="11342591" y="828308"/>
                  </a:lnTo>
                  <a:lnTo>
                    <a:pt x="11350088" y="874280"/>
                  </a:lnTo>
                  <a:lnTo>
                    <a:pt x="11355504" y="920918"/>
                  </a:lnTo>
                  <a:lnTo>
                    <a:pt x="11358790" y="968175"/>
                  </a:lnTo>
                  <a:lnTo>
                    <a:pt x="11359896" y="1016000"/>
                  </a:lnTo>
                  <a:lnTo>
                    <a:pt x="11359896" y="5080000"/>
                  </a:lnTo>
                  <a:lnTo>
                    <a:pt x="11358790" y="5127826"/>
                  </a:lnTo>
                  <a:lnTo>
                    <a:pt x="11355504" y="5175084"/>
                  </a:lnTo>
                  <a:lnTo>
                    <a:pt x="11350088" y="5221724"/>
                  </a:lnTo>
                  <a:lnTo>
                    <a:pt x="11342591" y="5267698"/>
                  </a:lnTo>
                  <a:lnTo>
                    <a:pt x="11333060" y="5312956"/>
                  </a:lnTo>
                  <a:lnTo>
                    <a:pt x="11321546" y="5357450"/>
                  </a:lnTo>
                  <a:lnTo>
                    <a:pt x="11308096" y="5401130"/>
                  </a:lnTo>
                  <a:lnTo>
                    <a:pt x="11292759" y="5443949"/>
                  </a:lnTo>
                  <a:lnTo>
                    <a:pt x="11275585" y="5485857"/>
                  </a:lnTo>
                  <a:lnTo>
                    <a:pt x="11256622" y="5526806"/>
                  </a:lnTo>
                  <a:lnTo>
                    <a:pt x="11235919" y="5566747"/>
                  </a:lnTo>
                  <a:lnTo>
                    <a:pt x="11213524" y="5605631"/>
                  </a:lnTo>
                  <a:lnTo>
                    <a:pt x="11189487" y="5643408"/>
                  </a:lnTo>
                  <a:lnTo>
                    <a:pt x="11163856" y="5680032"/>
                  </a:lnTo>
                  <a:lnTo>
                    <a:pt x="11136681" y="5715452"/>
                  </a:lnTo>
                  <a:lnTo>
                    <a:pt x="11108009" y="5749619"/>
                  </a:lnTo>
                  <a:lnTo>
                    <a:pt x="11077890" y="5782486"/>
                  </a:lnTo>
                  <a:lnTo>
                    <a:pt x="11046372" y="5814003"/>
                  </a:lnTo>
                  <a:lnTo>
                    <a:pt x="11013505" y="5844121"/>
                  </a:lnTo>
                  <a:lnTo>
                    <a:pt x="10979337" y="5872793"/>
                  </a:lnTo>
                  <a:lnTo>
                    <a:pt x="10943917" y="5899968"/>
                  </a:lnTo>
                  <a:lnTo>
                    <a:pt x="10907293" y="5925598"/>
                  </a:lnTo>
                  <a:lnTo>
                    <a:pt x="10869515" y="5949634"/>
                  </a:lnTo>
                  <a:lnTo>
                    <a:pt x="10830632" y="5972028"/>
                  </a:lnTo>
                  <a:lnTo>
                    <a:pt x="10790691" y="5992730"/>
                  </a:lnTo>
                  <a:lnTo>
                    <a:pt x="10749743" y="6011693"/>
                  </a:lnTo>
                  <a:lnTo>
                    <a:pt x="10707835" y="6028866"/>
                  </a:lnTo>
                  <a:lnTo>
                    <a:pt x="10665017" y="6044202"/>
                  </a:lnTo>
                  <a:lnTo>
                    <a:pt x="10621337" y="6057652"/>
                  </a:lnTo>
                  <a:lnTo>
                    <a:pt x="10576844" y="6069166"/>
                  </a:lnTo>
                  <a:lnTo>
                    <a:pt x="10531587" y="6078696"/>
                  </a:lnTo>
                  <a:lnTo>
                    <a:pt x="10485615" y="6086193"/>
                  </a:lnTo>
                  <a:lnTo>
                    <a:pt x="10438977" y="6091609"/>
                  </a:lnTo>
                  <a:lnTo>
                    <a:pt x="10391720" y="6094894"/>
                  </a:lnTo>
                  <a:lnTo>
                    <a:pt x="10343896" y="6096000"/>
                  </a:lnTo>
                  <a:lnTo>
                    <a:pt x="1016000" y="6096000"/>
                  </a:lnTo>
                  <a:lnTo>
                    <a:pt x="968173" y="6094894"/>
                  </a:lnTo>
                  <a:lnTo>
                    <a:pt x="920915" y="6091609"/>
                  </a:lnTo>
                  <a:lnTo>
                    <a:pt x="874275" y="6086193"/>
                  </a:lnTo>
                  <a:lnTo>
                    <a:pt x="828301" y="6078696"/>
                  </a:lnTo>
                  <a:lnTo>
                    <a:pt x="783043" y="6069166"/>
                  </a:lnTo>
                  <a:lnTo>
                    <a:pt x="738549" y="6057652"/>
                  </a:lnTo>
                  <a:lnTo>
                    <a:pt x="694869" y="6044202"/>
                  </a:lnTo>
                  <a:lnTo>
                    <a:pt x="652050" y="6028866"/>
                  </a:lnTo>
                  <a:lnTo>
                    <a:pt x="610142" y="6011693"/>
                  </a:lnTo>
                  <a:lnTo>
                    <a:pt x="569193" y="5992730"/>
                  </a:lnTo>
                  <a:lnTo>
                    <a:pt x="529252" y="5972028"/>
                  </a:lnTo>
                  <a:lnTo>
                    <a:pt x="490368" y="5949634"/>
                  </a:lnTo>
                  <a:lnTo>
                    <a:pt x="452591" y="5925598"/>
                  </a:lnTo>
                  <a:lnTo>
                    <a:pt x="415967" y="5899968"/>
                  </a:lnTo>
                  <a:lnTo>
                    <a:pt x="380547" y="5872793"/>
                  </a:lnTo>
                  <a:lnTo>
                    <a:pt x="346380" y="5844121"/>
                  </a:lnTo>
                  <a:lnTo>
                    <a:pt x="313513" y="5814003"/>
                  </a:lnTo>
                  <a:lnTo>
                    <a:pt x="281996" y="5782486"/>
                  </a:lnTo>
                  <a:lnTo>
                    <a:pt x="251878" y="5749619"/>
                  </a:lnTo>
                  <a:lnTo>
                    <a:pt x="223206" y="5715452"/>
                  </a:lnTo>
                  <a:lnTo>
                    <a:pt x="196031" y="5680032"/>
                  </a:lnTo>
                  <a:lnTo>
                    <a:pt x="170401" y="5643408"/>
                  </a:lnTo>
                  <a:lnTo>
                    <a:pt x="146365" y="5605631"/>
                  </a:lnTo>
                  <a:lnTo>
                    <a:pt x="123971" y="5566747"/>
                  </a:lnTo>
                  <a:lnTo>
                    <a:pt x="103269" y="5526806"/>
                  </a:lnTo>
                  <a:lnTo>
                    <a:pt x="84306" y="5485857"/>
                  </a:lnTo>
                  <a:lnTo>
                    <a:pt x="67133" y="5443949"/>
                  </a:lnTo>
                  <a:lnTo>
                    <a:pt x="51797" y="5401130"/>
                  </a:lnTo>
                  <a:lnTo>
                    <a:pt x="38347" y="5357450"/>
                  </a:lnTo>
                  <a:lnTo>
                    <a:pt x="26833" y="5312956"/>
                  </a:lnTo>
                  <a:lnTo>
                    <a:pt x="17303" y="5267698"/>
                  </a:lnTo>
                  <a:lnTo>
                    <a:pt x="9806" y="5221724"/>
                  </a:lnTo>
                  <a:lnTo>
                    <a:pt x="4390" y="5175084"/>
                  </a:lnTo>
                  <a:lnTo>
                    <a:pt x="1105" y="5127826"/>
                  </a:lnTo>
                  <a:lnTo>
                    <a:pt x="0" y="5080000"/>
                  </a:lnTo>
                  <a:lnTo>
                    <a:pt x="0" y="1016000"/>
                  </a:lnTo>
                  <a:close/>
                </a:path>
              </a:pathLst>
            </a:custGeom>
            <a:ln w="76200">
              <a:solidFill>
                <a:srgbClr val="F74F6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73936" y="699515"/>
              <a:ext cx="7667625" cy="2729865"/>
            </a:xfrm>
            <a:custGeom>
              <a:avLst/>
              <a:gdLst/>
              <a:ahLst/>
              <a:cxnLst/>
              <a:rect l="l" t="t" r="r" b="b"/>
              <a:pathLst>
                <a:path w="7667625" h="2729865">
                  <a:moveTo>
                    <a:pt x="7350886" y="0"/>
                  </a:moveTo>
                  <a:lnTo>
                    <a:pt x="316356" y="0"/>
                  </a:lnTo>
                  <a:lnTo>
                    <a:pt x="269600" y="3429"/>
                  </a:lnTo>
                  <a:lnTo>
                    <a:pt x="224976" y="13391"/>
                  </a:lnTo>
                  <a:lnTo>
                    <a:pt x="182974" y="29397"/>
                  </a:lnTo>
                  <a:lnTo>
                    <a:pt x="144082" y="50958"/>
                  </a:lnTo>
                  <a:lnTo>
                    <a:pt x="108790" y="77585"/>
                  </a:lnTo>
                  <a:lnTo>
                    <a:pt x="77585" y="108790"/>
                  </a:lnTo>
                  <a:lnTo>
                    <a:pt x="50958" y="144082"/>
                  </a:lnTo>
                  <a:lnTo>
                    <a:pt x="29397" y="182974"/>
                  </a:lnTo>
                  <a:lnTo>
                    <a:pt x="13391" y="224976"/>
                  </a:lnTo>
                  <a:lnTo>
                    <a:pt x="3429" y="269600"/>
                  </a:lnTo>
                  <a:lnTo>
                    <a:pt x="0" y="316357"/>
                  </a:lnTo>
                  <a:lnTo>
                    <a:pt x="0" y="2413127"/>
                  </a:lnTo>
                  <a:lnTo>
                    <a:pt x="3429" y="2459883"/>
                  </a:lnTo>
                  <a:lnTo>
                    <a:pt x="13391" y="2504507"/>
                  </a:lnTo>
                  <a:lnTo>
                    <a:pt x="29397" y="2546509"/>
                  </a:lnTo>
                  <a:lnTo>
                    <a:pt x="50958" y="2585401"/>
                  </a:lnTo>
                  <a:lnTo>
                    <a:pt x="77585" y="2620693"/>
                  </a:lnTo>
                  <a:lnTo>
                    <a:pt x="108790" y="2651898"/>
                  </a:lnTo>
                  <a:lnTo>
                    <a:pt x="144082" y="2678525"/>
                  </a:lnTo>
                  <a:lnTo>
                    <a:pt x="182974" y="2700086"/>
                  </a:lnTo>
                  <a:lnTo>
                    <a:pt x="224976" y="2716092"/>
                  </a:lnTo>
                  <a:lnTo>
                    <a:pt x="269600" y="2726054"/>
                  </a:lnTo>
                  <a:lnTo>
                    <a:pt x="316356" y="2729484"/>
                  </a:lnTo>
                  <a:lnTo>
                    <a:pt x="7350886" y="2729484"/>
                  </a:lnTo>
                  <a:lnTo>
                    <a:pt x="7397643" y="2726054"/>
                  </a:lnTo>
                  <a:lnTo>
                    <a:pt x="7442267" y="2716092"/>
                  </a:lnTo>
                  <a:lnTo>
                    <a:pt x="7484269" y="2700086"/>
                  </a:lnTo>
                  <a:lnTo>
                    <a:pt x="7523161" y="2678525"/>
                  </a:lnTo>
                  <a:lnTo>
                    <a:pt x="7558453" y="2651898"/>
                  </a:lnTo>
                  <a:lnTo>
                    <a:pt x="7589658" y="2620693"/>
                  </a:lnTo>
                  <a:lnTo>
                    <a:pt x="7616285" y="2585401"/>
                  </a:lnTo>
                  <a:lnTo>
                    <a:pt x="7637846" y="2546509"/>
                  </a:lnTo>
                  <a:lnTo>
                    <a:pt x="7653852" y="2504507"/>
                  </a:lnTo>
                  <a:lnTo>
                    <a:pt x="7663814" y="2459883"/>
                  </a:lnTo>
                  <a:lnTo>
                    <a:pt x="7667244" y="2413127"/>
                  </a:lnTo>
                  <a:lnTo>
                    <a:pt x="7667244" y="316357"/>
                  </a:lnTo>
                  <a:lnTo>
                    <a:pt x="7663814" y="269600"/>
                  </a:lnTo>
                  <a:lnTo>
                    <a:pt x="7653852" y="224976"/>
                  </a:lnTo>
                  <a:lnTo>
                    <a:pt x="7637846" y="182974"/>
                  </a:lnTo>
                  <a:lnTo>
                    <a:pt x="7616285" y="144082"/>
                  </a:lnTo>
                  <a:lnTo>
                    <a:pt x="7589658" y="108790"/>
                  </a:lnTo>
                  <a:lnTo>
                    <a:pt x="7558453" y="77585"/>
                  </a:lnTo>
                  <a:lnTo>
                    <a:pt x="7523161" y="50958"/>
                  </a:lnTo>
                  <a:lnTo>
                    <a:pt x="7484269" y="29397"/>
                  </a:lnTo>
                  <a:lnTo>
                    <a:pt x="7442267" y="13391"/>
                  </a:lnTo>
                  <a:lnTo>
                    <a:pt x="7397643" y="3429"/>
                  </a:lnTo>
                  <a:lnTo>
                    <a:pt x="7350886" y="0"/>
                  </a:lnTo>
                  <a:close/>
                </a:path>
              </a:pathLst>
            </a:custGeom>
            <a:solidFill>
              <a:srgbClr val="FFFFFF">
                <a:alpha val="78823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30373" y="869118"/>
            <a:ext cx="7379970" cy="2373630"/>
          </a:xfrm>
          <a:prstGeom prst="rect"/>
        </p:spPr>
        <p:txBody>
          <a:bodyPr wrap="square" lIns="0" tIns="1136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95"/>
              </a:spcBef>
              <a:tabLst>
                <a:tab pos="660400" algn="l"/>
              </a:tabLst>
            </a:pPr>
            <a:r>
              <a:rPr dirty="0" sz="5400" spc="-50" b="0">
                <a:solidFill>
                  <a:srgbClr val="8EB529"/>
                </a:solidFill>
                <a:latin typeface="Arial"/>
                <a:cs typeface="Arial"/>
              </a:rPr>
              <a:t>Ý</a:t>
            </a:r>
            <a:r>
              <a:rPr dirty="0" sz="5400" b="0">
                <a:solidFill>
                  <a:srgbClr val="8EB529"/>
                </a:solidFill>
                <a:latin typeface="Arial"/>
                <a:cs typeface="Arial"/>
              </a:rPr>
              <a:t>	</a:t>
            </a:r>
            <a:r>
              <a:rPr dirty="0" sz="5400" b="0">
                <a:solidFill>
                  <a:srgbClr val="9966FF"/>
                </a:solidFill>
                <a:latin typeface="Arial"/>
                <a:cs typeface="Arial"/>
              </a:rPr>
              <a:t>CHÍNH</a:t>
            </a:r>
            <a:r>
              <a:rPr dirty="0" sz="5400" spc="-10" b="0">
                <a:solidFill>
                  <a:srgbClr val="9966FF"/>
                </a:solidFill>
                <a:latin typeface="Arial"/>
                <a:cs typeface="Arial"/>
              </a:rPr>
              <a:t> </a:t>
            </a:r>
            <a:r>
              <a:rPr dirty="0" sz="5400" b="0">
                <a:solidFill>
                  <a:srgbClr val="FFAC23"/>
                </a:solidFill>
                <a:latin typeface="Arial"/>
                <a:cs typeface="Arial"/>
              </a:rPr>
              <a:t>CỦA</a:t>
            </a:r>
            <a:r>
              <a:rPr dirty="0" sz="5400" spc="-315" b="0">
                <a:solidFill>
                  <a:srgbClr val="FFAC23"/>
                </a:solidFill>
                <a:latin typeface="Arial"/>
                <a:cs typeface="Arial"/>
              </a:rPr>
              <a:t> </a:t>
            </a:r>
            <a:r>
              <a:rPr dirty="0" sz="5400" b="0">
                <a:solidFill>
                  <a:srgbClr val="FF506C"/>
                </a:solidFill>
                <a:latin typeface="Arial"/>
                <a:cs typeface="Arial"/>
              </a:rPr>
              <a:t>ĐOẠN</a:t>
            </a:r>
            <a:r>
              <a:rPr dirty="0" sz="5400" spc="-10" b="0">
                <a:solidFill>
                  <a:srgbClr val="FF506C"/>
                </a:solidFill>
                <a:latin typeface="Arial"/>
                <a:cs typeface="Arial"/>
              </a:rPr>
              <a:t> </a:t>
            </a:r>
            <a:r>
              <a:rPr dirty="0" sz="5400" spc="-25" b="0">
                <a:solidFill>
                  <a:srgbClr val="00AFEF"/>
                </a:solidFill>
                <a:latin typeface="Arial"/>
                <a:cs typeface="Arial"/>
              </a:rPr>
              <a:t>2:</a:t>
            </a:r>
            <a:endParaRPr sz="5400">
              <a:latin typeface="Arial"/>
              <a:cs typeface="Arial"/>
            </a:endParaRPr>
          </a:p>
          <a:p>
            <a:pPr marL="1100455" marR="484505" indent="-843280">
              <a:lnSpc>
                <a:spcPct val="100000"/>
              </a:lnSpc>
              <a:spcBef>
                <a:spcPts val="650"/>
              </a:spcBef>
            </a:pPr>
            <a:r>
              <a:rPr dirty="0" sz="4400" spc="-185" b="0">
                <a:solidFill>
                  <a:srgbClr val="000000"/>
                </a:solidFill>
                <a:latin typeface="Arial"/>
                <a:cs typeface="Arial"/>
              </a:rPr>
              <a:t>Niềm</a:t>
            </a:r>
            <a:r>
              <a:rPr dirty="0" sz="4400" spc="-2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120" b="0">
                <a:solidFill>
                  <a:srgbClr val="000000"/>
                </a:solidFill>
                <a:latin typeface="Arial"/>
                <a:cs typeface="Arial"/>
              </a:rPr>
              <a:t>vui</a:t>
            </a:r>
            <a:r>
              <a:rPr dirty="0" sz="4400" spc="-204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285" b="0">
                <a:solidFill>
                  <a:srgbClr val="000000"/>
                </a:solidFill>
                <a:latin typeface="Arial"/>
                <a:cs typeface="Arial"/>
              </a:rPr>
              <a:t>của</a:t>
            </a:r>
            <a:r>
              <a:rPr dirty="0" sz="4400" spc="-19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365" b="0">
                <a:solidFill>
                  <a:srgbClr val="000000"/>
                </a:solidFill>
                <a:latin typeface="Arial"/>
                <a:cs typeface="Arial"/>
              </a:rPr>
              <a:t>các</a:t>
            </a:r>
            <a:r>
              <a:rPr dirty="0" sz="4400" spc="-21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220" b="0">
                <a:solidFill>
                  <a:srgbClr val="000000"/>
                </a:solidFill>
                <a:latin typeface="Arial"/>
                <a:cs typeface="Arial"/>
              </a:rPr>
              <a:t>bạn</a:t>
            </a:r>
            <a:r>
              <a:rPr dirty="0" sz="4400" spc="-204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160" b="0">
                <a:solidFill>
                  <a:srgbClr val="000000"/>
                </a:solidFill>
                <a:latin typeface="Arial"/>
                <a:cs typeface="Arial"/>
              </a:rPr>
              <a:t>nhỏ</a:t>
            </a:r>
            <a:r>
              <a:rPr dirty="0" sz="4400" spc="-20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130" b="0">
                <a:solidFill>
                  <a:srgbClr val="000000"/>
                </a:solidFill>
                <a:latin typeface="Arial"/>
                <a:cs typeface="Arial"/>
              </a:rPr>
              <a:t>với </a:t>
            </a:r>
            <a:r>
              <a:rPr dirty="0" sz="4400" spc="-125" b="0">
                <a:solidFill>
                  <a:srgbClr val="000000"/>
                </a:solidFill>
                <a:latin typeface="Arial"/>
                <a:cs typeface="Arial"/>
              </a:rPr>
              <a:t>“bữa</a:t>
            </a:r>
            <a:r>
              <a:rPr dirty="0" sz="4400" spc="-2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95" b="0">
                <a:solidFill>
                  <a:srgbClr val="000000"/>
                </a:solidFill>
                <a:latin typeface="Arial"/>
                <a:cs typeface="Arial"/>
              </a:rPr>
              <a:t>tiệc</a:t>
            </a:r>
            <a:r>
              <a:rPr dirty="0" sz="4400" spc="-21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270" b="0">
                <a:solidFill>
                  <a:srgbClr val="000000"/>
                </a:solidFill>
                <a:latin typeface="Arial"/>
                <a:cs typeface="Arial"/>
              </a:rPr>
              <a:t>cánh</a:t>
            </a:r>
            <a:r>
              <a:rPr dirty="0" sz="4400" spc="-19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5" b="0">
                <a:solidFill>
                  <a:srgbClr val="000000"/>
                </a:solidFill>
                <a:latin typeface="Arial"/>
                <a:cs typeface="Arial"/>
              </a:rPr>
              <a:t>đ</a:t>
            </a:r>
            <a:r>
              <a:rPr dirty="0" sz="4400" spc="25" b="0">
                <a:solidFill>
                  <a:srgbClr val="000000"/>
                </a:solidFill>
                <a:latin typeface="Arial"/>
                <a:cs typeface="Arial"/>
              </a:rPr>
              <a:t>ồ</a:t>
            </a:r>
            <a:r>
              <a:rPr dirty="0" sz="4400" spc="15" b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r>
              <a:rPr dirty="0" sz="4400" spc="195" b="0">
                <a:solidFill>
                  <a:srgbClr val="000000"/>
                </a:solidFill>
                <a:latin typeface="Arial"/>
                <a:cs typeface="Arial"/>
              </a:rPr>
              <a:t>g</a:t>
            </a:r>
            <a:r>
              <a:rPr dirty="0" sz="4400" spc="-320" b="0">
                <a:solidFill>
                  <a:srgbClr val="000000"/>
                </a:solidFill>
                <a:latin typeface="Arial"/>
                <a:cs typeface="Arial"/>
              </a:rPr>
              <a:t>”</a:t>
            </a:r>
            <a:r>
              <a:rPr dirty="0" sz="4400" spc="15" b="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5520" y="3925823"/>
            <a:ext cx="6873240" cy="223266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807719" y="579119"/>
            <a:ext cx="10970260" cy="1163320"/>
            <a:chOff x="807719" y="579119"/>
            <a:chExt cx="10970260" cy="1163320"/>
          </a:xfrm>
        </p:grpSpPr>
        <p:sp>
          <p:nvSpPr>
            <p:cNvPr id="4" name="object 4" descr=""/>
            <p:cNvSpPr/>
            <p:nvPr/>
          </p:nvSpPr>
          <p:spPr>
            <a:xfrm>
              <a:off x="826769" y="598169"/>
              <a:ext cx="10932160" cy="1125220"/>
            </a:xfrm>
            <a:custGeom>
              <a:avLst/>
              <a:gdLst/>
              <a:ahLst/>
              <a:cxnLst/>
              <a:rect l="l" t="t" r="r" b="b"/>
              <a:pathLst>
                <a:path w="10932160" h="1125220">
                  <a:moveTo>
                    <a:pt x="10744200" y="0"/>
                  </a:moveTo>
                  <a:lnTo>
                    <a:pt x="187452" y="0"/>
                  </a:lnTo>
                  <a:lnTo>
                    <a:pt x="137618" y="6697"/>
                  </a:lnTo>
                  <a:lnTo>
                    <a:pt x="92839" y="25597"/>
                  </a:lnTo>
                  <a:lnTo>
                    <a:pt x="54902" y="54911"/>
                  </a:lnTo>
                  <a:lnTo>
                    <a:pt x="25591" y="92851"/>
                  </a:lnTo>
                  <a:lnTo>
                    <a:pt x="6695" y="137627"/>
                  </a:lnTo>
                  <a:lnTo>
                    <a:pt x="0" y="187451"/>
                  </a:lnTo>
                  <a:lnTo>
                    <a:pt x="0" y="937259"/>
                  </a:lnTo>
                  <a:lnTo>
                    <a:pt x="6695" y="987084"/>
                  </a:lnTo>
                  <a:lnTo>
                    <a:pt x="25591" y="1031860"/>
                  </a:lnTo>
                  <a:lnTo>
                    <a:pt x="54902" y="1069800"/>
                  </a:lnTo>
                  <a:lnTo>
                    <a:pt x="92839" y="1099114"/>
                  </a:lnTo>
                  <a:lnTo>
                    <a:pt x="137618" y="1118014"/>
                  </a:lnTo>
                  <a:lnTo>
                    <a:pt x="187452" y="1124712"/>
                  </a:lnTo>
                  <a:lnTo>
                    <a:pt x="10744200" y="1124712"/>
                  </a:lnTo>
                  <a:lnTo>
                    <a:pt x="10794024" y="1118014"/>
                  </a:lnTo>
                  <a:lnTo>
                    <a:pt x="10838800" y="1099114"/>
                  </a:lnTo>
                  <a:lnTo>
                    <a:pt x="10876740" y="1069800"/>
                  </a:lnTo>
                  <a:lnTo>
                    <a:pt x="10906054" y="1031860"/>
                  </a:lnTo>
                  <a:lnTo>
                    <a:pt x="10924954" y="987084"/>
                  </a:lnTo>
                  <a:lnTo>
                    <a:pt x="10931652" y="937259"/>
                  </a:lnTo>
                  <a:lnTo>
                    <a:pt x="10931652" y="187451"/>
                  </a:lnTo>
                  <a:lnTo>
                    <a:pt x="10924954" y="137627"/>
                  </a:lnTo>
                  <a:lnTo>
                    <a:pt x="10906054" y="92851"/>
                  </a:lnTo>
                  <a:lnTo>
                    <a:pt x="10876740" y="54911"/>
                  </a:lnTo>
                  <a:lnTo>
                    <a:pt x="10838800" y="25597"/>
                  </a:lnTo>
                  <a:lnTo>
                    <a:pt x="10794024" y="6697"/>
                  </a:lnTo>
                  <a:lnTo>
                    <a:pt x="10744200" y="0"/>
                  </a:lnTo>
                  <a:close/>
                </a:path>
              </a:pathLst>
            </a:custGeom>
            <a:solidFill>
              <a:srgbClr val="DFFF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26769" y="598169"/>
              <a:ext cx="10932160" cy="1125220"/>
            </a:xfrm>
            <a:custGeom>
              <a:avLst/>
              <a:gdLst/>
              <a:ahLst/>
              <a:cxnLst/>
              <a:rect l="l" t="t" r="r" b="b"/>
              <a:pathLst>
                <a:path w="10932160" h="1125220">
                  <a:moveTo>
                    <a:pt x="0" y="187451"/>
                  </a:moveTo>
                  <a:lnTo>
                    <a:pt x="6695" y="137627"/>
                  </a:lnTo>
                  <a:lnTo>
                    <a:pt x="25591" y="92851"/>
                  </a:lnTo>
                  <a:lnTo>
                    <a:pt x="54902" y="54911"/>
                  </a:lnTo>
                  <a:lnTo>
                    <a:pt x="92839" y="25597"/>
                  </a:lnTo>
                  <a:lnTo>
                    <a:pt x="137618" y="6697"/>
                  </a:lnTo>
                  <a:lnTo>
                    <a:pt x="187452" y="0"/>
                  </a:lnTo>
                  <a:lnTo>
                    <a:pt x="10744200" y="0"/>
                  </a:lnTo>
                  <a:lnTo>
                    <a:pt x="10794024" y="6697"/>
                  </a:lnTo>
                  <a:lnTo>
                    <a:pt x="10838800" y="25597"/>
                  </a:lnTo>
                  <a:lnTo>
                    <a:pt x="10876740" y="54911"/>
                  </a:lnTo>
                  <a:lnTo>
                    <a:pt x="10906054" y="92851"/>
                  </a:lnTo>
                  <a:lnTo>
                    <a:pt x="10924954" y="137627"/>
                  </a:lnTo>
                  <a:lnTo>
                    <a:pt x="10931652" y="187451"/>
                  </a:lnTo>
                  <a:lnTo>
                    <a:pt x="10931652" y="937259"/>
                  </a:lnTo>
                  <a:lnTo>
                    <a:pt x="10924954" y="987084"/>
                  </a:lnTo>
                  <a:lnTo>
                    <a:pt x="10906054" y="1031860"/>
                  </a:lnTo>
                  <a:lnTo>
                    <a:pt x="10876740" y="1069800"/>
                  </a:lnTo>
                  <a:lnTo>
                    <a:pt x="10838800" y="1099114"/>
                  </a:lnTo>
                  <a:lnTo>
                    <a:pt x="10794024" y="1118014"/>
                  </a:lnTo>
                  <a:lnTo>
                    <a:pt x="10744200" y="1124712"/>
                  </a:lnTo>
                  <a:lnTo>
                    <a:pt x="187452" y="1124712"/>
                  </a:lnTo>
                  <a:lnTo>
                    <a:pt x="137618" y="1118014"/>
                  </a:lnTo>
                  <a:lnTo>
                    <a:pt x="92839" y="1099114"/>
                  </a:lnTo>
                  <a:lnTo>
                    <a:pt x="54902" y="1069800"/>
                  </a:lnTo>
                  <a:lnTo>
                    <a:pt x="25591" y="1031860"/>
                  </a:lnTo>
                  <a:lnTo>
                    <a:pt x="6695" y="987084"/>
                  </a:lnTo>
                  <a:lnTo>
                    <a:pt x="0" y="937259"/>
                  </a:lnTo>
                  <a:lnTo>
                    <a:pt x="0" y="187451"/>
                  </a:lnTo>
                  <a:close/>
                </a:path>
              </a:pathLst>
            </a:custGeom>
            <a:ln w="38099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88211" y="636854"/>
            <a:ext cx="10367010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55">
                <a:solidFill>
                  <a:srgbClr val="000000"/>
                </a:solidFill>
                <a:latin typeface="Arial"/>
                <a:cs typeface="Arial"/>
              </a:rPr>
              <a:t>Nội</a:t>
            </a:r>
            <a:r>
              <a:rPr dirty="0" sz="6000" spc="-31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6000" spc="-560">
                <a:solidFill>
                  <a:srgbClr val="000000"/>
                </a:solidFill>
                <a:latin typeface="Arial"/>
                <a:cs typeface="Arial"/>
              </a:rPr>
              <a:t>dung</a:t>
            </a:r>
            <a:r>
              <a:rPr dirty="0" sz="6000" spc="-25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6000" spc="-480">
                <a:solidFill>
                  <a:srgbClr val="000000"/>
                </a:solidFill>
                <a:latin typeface="Arial"/>
                <a:cs typeface="Arial"/>
              </a:rPr>
              <a:t>chính</a:t>
            </a:r>
            <a:r>
              <a:rPr dirty="0" sz="6000" spc="-29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6000" spc="-555">
                <a:solidFill>
                  <a:srgbClr val="000000"/>
                </a:solidFill>
                <a:latin typeface="Arial"/>
                <a:cs typeface="Arial"/>
              </a:rPr>
              <a:t>của</a:t>
            </a:r>
            <a:r>
              <a:rPr dirty="0" sz="6000" spc="-31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6000" spc="-350">
                <a:solidFill>
                  <a:srgbClr val="000000"/>
                </a:solidFill>
                <a:latin typeface="Arial"/>
                <a:cs typeface="Arial"/>
              </a:rPr>
              <a:t>bài</a:t>
            </a:r>
            <a:r>
              <a:rPr dirty="0" sz="6000" spc="-3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6000" spc="-540">
                <a:solidFill>
                  <a:srgbClr val="000000"/>
                </a:solidFill>
                <a:latin typeface="Arial"/>
                <a:cs typeface="Arial"/>
              </a:rPr>
              <a:t>đọc</a:t>
            </a:r>
            <a:r>
              <a:rPr dirty="0" sz="6000" spc="-29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6000" spc="-300">
                <a:solidFill>
                  <a:srgbClr val="000000"/>
                </a:solidFill>
                <a:latin typeface="Arial"/>
                <a:cs typeface="Arial"/>
              </a:rPr>
              <a:t>là</a:t>
            </a:r>
            <a:r>
              <a:rPr dirty="0" sz="6000" spc="-29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6000" spc="-660">
                <a:solidFill>
                  <a:srgbClr val="000000"/>
                </a:solidFill>
                <a:latin typeface="Arial"/>
                <a:cs typeface="Arial"/>
              </a:rPr>
              <a:t>gì?</a:t>
            </a:r>
            <a:endParaRPr sz="60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309372" y="248613"/>
            <a:ext cx="11483975" cy="1362710"/>
            <a:chOff x="309372" y="248613"/>
            <a:chExt cx="11483975" cy="136271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372" y="807720"/>
              <a:ext cx="886968" cy="803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0680473" y="276285"/>
              <a:ext cx="528955" cy="490855"/>
            </a:xfrm>
            <a:custGeom>
              <a:avLst/>
              <a:gdLst/>
              <a:ahLst/>
              <a:cxnLst/>
              <a:rect l="l" t="t" r="r" b="b"/>
              <a:pathLst>
                <a:path w="528954" h="490855">
                  <a:moveTo>
                    <a:pt x="369573" y="0"/>
                  </a:moveTo>
                  <a:lnTo>
                    <a:pt x="325417" y="46281"/>
                  </a:lnTo>
                  <a:lnTo>
                    <a:pt x="265662" y="161305"/>
                  </a:lnTo>
                  <a:lnTo>
                    <a:pt x="246303" y="129523"/>
                  </a:lnTo>
                  <a:lnTo>
                    <a:pt x="194135" y="69386"/>
                  </a:lnTo>
                  <a:lnTo>
                    <a:pt x="118023" y="33707"/>
                  </a:lnTo>
                  <a:lnTo>
                    <a:pt x="26832" y="75302"/>
                  </a:lnTo>
                  <a:lnTo>
                    <a:pt x="171" y="136074"/>
                  </a:lnTo>
                  <a:lnTo>
                    <a:pt x="0" y="174412"/>
                  </a:lnTo>
                  <a:lnTo>
                    <a:pt x="7334" y="216044"/>
                  </a:lnTo>
                  <a:lnTo>
                    <a:pt x="21223" y="259462"/>
                  </a:lnTo>
                  <a:lnTo>
                    <a:pt x="40716" y="303162"/>
                  </a:lnTo>
                  <a:lnTo>
                    <a:pt x="64864" y="345635"/>
                  </a:lnTo>
                  <a:lnTo>
                    <a:pt x="92715" y="385377"/>
                  </a:lnTo>
                  <a:lnTo>
                    <a:pt x="123318" y="420880"/>
                  </a:lnTo>
                  <a:lnTo>
                    <a:pt x="155724" y="450639"/>
                  </a:lnTo>
                  <a:lnTo>
                    <a:pt x="188982" y="473147"/>
                  </a:lnTo>
                  <a:lnTo>
                    <a:pt x="254251" y="490386"/>
                  </a:lnTo>
                  <a:lnTo>
                    <a:pt x="286102" y="483573"/>
                  </a:lnTo>
                  <a:lnTo>
                    <a:pt x="355242" y="445305"/>
                  </a:lnTo>
                  <a:lnTo>
                    <a:pt x="390136" y="416341"/>
                  </a:lnTo>
                  <a:lnTo>
                    <a:pt x="423650" y="382487"/>
                  </a:lnTo>
                  <a:lnTo>
                    <a:pt x="454585" y="344987"/>
                  </a:lnTo>
                  <a:lnTo>
                    <a:pt x="481744" y="305088"/>
                  </a:lnTo>
                  <a:lnTo>
                    <a:pt x="503929" y="264035"/>
                  </a:lnTo>
                  <a:lnTo>
                    <a:pt x="519944" y="223076"/>
                  </a:lnTo>
                  <a:lnTo>
                    <a:pt x="528589" y="183455"/>
                  </a:lnTo>
                  <a:lnTo>
                    <a:pt x="528669" y="146419"/>
                  </a:lnTo>
                  <a:lnTo>
                    <a:pt x="518984" y="113214"/>
                  </a:lnTo>
                  <a:lnTo>
                    <a:pt x="498339" y="85087"/>
                  </a:lnTo>
                  <a:lnTo>
                    <a:pt x="419942" y="15317"/>
                  </a:lnTo>
                  <a:lnTo>
                    <a:pt x="369573" y="0"/>
                  </a:lnTo>
                  <a:close/>
                </a:path>
              </a:pathLst>
            </a:custGeom>
            <a:solidFill>
              <a:srgbClr val="FDC5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102116" y="268540"/>
              <a:ext cx="530860" cy="499745"/>
            </a:xfrm>
            <a:custGeom>
              <a:avLst/>
              <a:gdLst/>
              <a:ahLst/>
              <a:cxnLst/>
              <a:rect l="l" t="t" r="r" b="b"/>
              <a:pathLst>
                <a:path w="530859" h="499745">
                  <a:moveTo>
                    <a:pt x="354784" y="0"/>
                  </a:moveTo>
                  <a:lnTo>
                    <a:pt x="315232" y="50272"/>
                  </a:lnTo>
                  <a:lnTo>
                    <a:pt x="266691" y="170460"/>
                  </a:lnTo>
                  <a:lnTo>
                    <a:pt x="244396" y="140664"/>
                  </a:lnTo>
                  <a:lnTo>
                    <a:pt x="186743" y="85762"/>
                  </a:lnTo>
                  <a:lnTo>
                    <a:pt x="107581" y="57484"/>
                  </a:lnTo>
                  <a:lnTo>
                    <a:pt x="20758" y="107557"/>
                  </a:lnTo>
                  <a:lnTo>
                    <a:pt x="0" y="170590"/>
                  </a:lnTo>
                  <a:lnTo>
                    <a:pt x="3477" y="208771"/>
                  </a:lnTo>
                  <a:lnTo>
                    <a:pt x="14738" y="249517"/>
                  </a:lnTo>
                  <a:lnTo>
                    <a:pt x="32696" y="291418"/>
                  </a:lnTo>
                  <a:lnTo>
                    <a:pt x="56259" y="333065"/>
                  </a:lnTo>
                  <a:lnTo>
                    <a:pt x="84339" y="373050"/>
                  </a:lnTo>
                  <a:lnTo>
                    <a:pt x="115845" y="409963"/>
                  </a:lnTo>
                  <a:lnTo>
                    <a:pt x="149688" y="442395"/>
                  </a:lnTo>
                  <a:lnTo>
                    <a:pt x="184780" y="468937"/>
                  </a:lnTo>
                  <a:lnTo>
                    <a:pt x="220029" y="488180"/>
                  </a:lnTo>
                  <a:lnTo>
                    <a:pt x="286645" y="499133"/>
                  </a:lnTo>
                  <a:lnTo>
                    <a:pt x="317702" y="489321"/>
                  </a:lnTo>
                  <a:lnTo>
                    <a:pt x="382885" y="444652"/>
                  </a:lnTo>
                  <a:lnTo>
                    <a:pt x="414864" y="412502"/>
                  </a:lnTo>
                  <a:lnTo>
                    <a:pt x="445004" y="375614"/>
                  </a:lnTo>
                  <a:lnTo>
                    <a:pt x="472230" y="335343"/>
                  </a:lnTo>
                  <a:lnTo>
                    <a:pt x="495469" y="293042"/>
                  </a:lnTo>
                  <a:lnTo>
                    <a:pt x="513647" y="250065"/>
                  </a:lnTo>
                  <a:lnTo>
                    <a:pt x="525691" y="207768"/>
                  </a:lnTo>
                  <a:lnTo>
                    <a:pt x="530528" y="167503"/>
                  </a:lnTo>
                  <a:lnTo>
                    <a:pt x="527084" y="130626"/>
                  </a:lnTo>
                  <a:lnTo>
                    <a:pt x="514285" y="98490"/>
                  </a:lnTo>
                  <a:lnTo>
                    <a:pt x="491057" y="72450"/>
                  </a:lnTo>
                  <a:lnTo>
                    <a:pt x="406381" y="10455"/>
                  </a:lnTo>
                  <a:lnTo>
                    <a:pt x="354784" y="0"/>
                  </a:lnTo>
                  <a:close/>
                </a:path>
              </a:pathLst>
            </a:custGeom>
            <a:solidFill>
              <a:srgbClr val="FCA1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1263507" y="248613"/>
              <a:ext cx="529590" cy="493395"/>
            </a:xfrm>
            <a:custGeom>
              <a:avLst/>
              <a:gdLst/>
              <a:ahLst/>
              <a:cxnLst/>
              <a:rect l="l" t="t" r="r" b="b"/>
              <a:pathLst>
                <a:path w="529590" h="493395">
                  <a:moveTo>
                    <a:pt x="366027" y="0"/>
                  </a:moveTo>
                  <a:lnTo>
                    <a:pt x="323001" y="47333"/>
                  </a:lnTo>
                  <a:lnTo>
                    <a:pt x="266029" y="163770"/>
                  </a:lnTo>
                  <a:lnTo>
                    <a:pt x="245910" y="132460"/>
                  </a:lnTo>
                  <a:lnTo>
                    <a:pt x="192310" y="73590"/>
                  </a:lnTo>
                  <a:lnTo>
                    <a:pt x="115359" y="39747"/>
                  </a:lnTo>
                  <a:lnTo>
                    <a:pt x="25192" y="83521"/>
                  </a:lnTo>
                  <a:lnTo>
                    <a:pt x="0" y="144911"/>
                  </a:lnTo>
                  <a:lnTo>
                    <a:pt x="750" y="183241"/>
                  </a:lnTo>
                  <a:lnTo>
                    <a:pt x="9082" y="224683"/>
                  </a:lnTo>
                  <a:lnTo>
                    <a:pt x="24011" y="267755"/>
                  </a:lnTo>
                  <a:lnTo>
                    <a:pt x="44549" y="310974"/>
                  </a:lnTo>
                  <a:lnTo>
                    <a:pt x="69710" y="352855"/>
                  </a:lnTo>
                  <a:lnTo>
                    <a:pt x="98508" y="391917"/>
                  </a:lnTo>
                  <a:lnTo>
                    <a:pt x="129957" y="426675"/>
                  </a:lnTo>
                  <a:lnTo>
                    <a:pt x="163070" y="455648"/>
                  </a:lnTo>
                  <a:lnTo>
                    <a:pt x="196860" y="477352"/>
                  </a:lnTo>
                  <a:lnTo>
                    <a:pt x="262529" y="493019"/>
                  </a:lnTo>
                  <a:lnTo>
                    <a:pt x="294206" y="485443"/>
                  </a:lnTo>
                  <a:lnTo>
                    <a:pt x="362406" y="445526"/>
                  </a:lnTo>
                  <a:lnTo>
                    <a:pt x="396595" y="415734"/>
                  </a:lnTo>
                  <a:lnTo>
                    <a:pt x="429286" y="381085"/>
                  </a:lnTo>
                  <a:lnTo>
                    <a:pt x="459311" y="342853"/>
                  </a:lnTo>
                  <a:lnTo>
                    <a:pt x="485503" y="302313"/>
                  </a:lnTo>
                  <a:lnTo>
                    <a:pt x="506693" y="260739"/>
                  </a:lnTo>
                  <a:lnTo>
                    <a:pt x="521716" y="219406"/>
                  </a:lnTo>
                  <a:lnTo>
                    <a:pt x="529402" y="179587"/>
                  </a:lnTo>
                  <a:lnTo>
                    <a:pt x="528584" y="142558"/>
                  </a:lnTo>
                  <a:lnTo>
                    <a:pt x="518094" y="109591"/>
                  </a:lnTo>
                  <a:lnTo>
                    <a:pt x="496764" y="81963"/>
                  </a:lnTo>
                  <a:lnTo>
                    <a:pt x="416737" y="14099"/>
                  </a:lnTo>
                  <a:lnTo>
                    <a:pt x="366027" y="0"/>
                  </a:lnTo>
                  <a:close/>
                </a:path>
              </a:pathLst>
            </a:custGeom>
            <a:solidFill>
              <a:srgbClr val="B4B5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142131" y="354913"/>
              <a:ext cx="1216025" cy="206375"/>
            </a:xfrm>
            <a:custGeom>
              <a:avLst/>
              <a:gdLst/>
              <a:ahLst/>
              <a:cxnLst/>
              <a:rect l="l" t="t" r="r" b="b"/>
              <a:pathLst>
                <a:path w="1216025" h="206375">
                  <a:moveTo>
                    <a:pt x="63677" y="43929"/>
                  </a:moveTo>
                  <a:lnTo>
                    <a:pt x="61455" y="37744"/>
                  </a:lnTo>
                  <a:lnTo>
                    <a:pt x="57048" y="32905"/>
                  </a:lnTo>
                  <a:lnTo>
                    <a:pt x="51308" y="30238"/>
                  </a:lnTo>
                  <a:lnTo>
                    <a:pt x="44958" y="29921"/>
                  </a:lnTo>
                  <a:lnTo>
                    <a:pt x="38773" y="32131"/>
                  </a:lnTo>
                  <a:lnTo>
                    <a:pt x="10452" y="59258"/>
                  </a:lnTo>
                  <a:lnTo>
                    <a:pt x="0" y="111379"/>
                  </a:lnTo>
                  <a:lnTo>
                    <a:pt x="3670" y="132410"/>
                  </a:lnTo>
                  <a:lnTo>
                    <a:pt x="12674" y="156121"/>
                  </a:lnTo>
                  <a:lnTo>
                    <a:pt x="16611" y="161328"/>
                  </a:lnTo>
                  <a:lnTo>
                    <a:pt x="22072" y="164528"/>
                  </a:lnTo>
                  <a:lnTo>
                    <a:pt x="28346" y="165442"/>
                  </a:lnTo>
                  <a:lnTo>
                    <a:pt x="34747" y="163791"/>
                  </a:lnTo>
                  <a:lnTo>
                    <a:pt x="36093" y="125476"/>
                  </a:lnTo>
                  <a:lnTo>
                    <a:pt x="33210" y="111061"/>
                  </a:lnTo>
                  <a:lnTo>
                    <a:pt x="48006" y="67157"/>
                  </a:lnTo>
                  <a:lnTo>
                    <a:pt x="55841" y="60426"/>
                  </a:lnTo>
                  <a:lnTo>
                    <a:pt x="60680" y="56019"/>
                  </a:lnTo>
                  <a:lnTo>
                    <a:pt x="63360" y="50266"/>
                  </a:lnTo>
                  <a:lnTo>
                    <a:pt x="63677" y="43929"/>
                  </a:lnTo>
                  <a:close/>
                </a:path>
                <a:path w="1216025" h="206375">
                  <a:moveTo>
                    <a:pt x="71450" y="184023"/>
                  </a:moveTo>
                  <a:lnTo>
                    <a:pt x="68884" y="179285"/>
                  </a:lnTo>
                  <a:lnTo>
                    <a:pt x="64731" y="174205"/>
                  </a:lnTo>
                  <a:lnTo>
                    <a:pt x="59143" y="171196"/>
                  </a:lnTo>
                  <a:lnTo>
                    <a:pt x="52857" y="170497"/>
                  </a:lnTo>
                  <a:lnTo>
                    <a:pt x="46570" y="172339"/>
                  </a:lnTo>
                  <a:lnTo>
                    <a:pt x="39370" y="176110"/>
                  </a:lnTo>
                  <a:lnTo>
                    <a:pt x="36220" y="184404"/>
                  </a:lnTo>
                  <a:lnTo>
                    <a:pt x="38531" y="191833"/>
                  </a:lnTo>
                  <a:lnTo>
                    <a:pt x="39509" y="199999"/>
                  </a:lnTo>
                  <a:lnTo>
                    <a:pt x="46456" y="206209"/>
                  </a:lnTo>
                  <a:lnTo>
                    <a:pt x="64008" y="206209"/>
                  </a:lnTo>
                  <a:lnTo>
                    <a:pt x="71450" y="198907"/>
                  </a:lnTo>
                  <a:lnTo>
                    <a:pt x="71450" y="184023"/>
                  </a:lnTo>
                  <a:close/>
                </a:path>
                <a:path w="1216025" h="206375">
                  <a:moveTo>
                    <a:pt x="72186" y="185369"/>
                  </a:moveTo>
                  <a:lnTo>
                    <a:pt x="71450" y="181838"/>
                  </a:lnTo>
                  <a:lnTo>
                    <a:pt x="71450" y="184023"/>
                  </a:lnTo>
                  <a:lnTo>
                    <a:pt x="72186" y="185369"/>
                  </a:lnTo>
                  <a:close/>
                </a:path>
                <a:path w="1216025" h="206375">
                  <a:moveTo>
                    <a:pt x="629234" y="21361"/>
                  </a:moveTo>
                  <a:lnTo>
                    <a:pt x="626999" y="15189"/>
                  </a:lnTo>
                  <a:lnTo>
                    <a:pt x="622604" y="10350"/>
                  </a:lnTo>
                  <a:lnTo>
                    <a:pt x="616851" y="7670"/>
                  </a:lnTo>
                  <a:lnTo>
                    <a:pt x="610514" y="7353"/>
                  </a:lnTo>
                  <a:lnTo>
                    <a:pt x="604329" y="9588"/>
                  </a:lnTo>
                  <a:lnTo>
                    <a:pt x="576008" y="36703"/>
                  </a:lnTo>
                  <a:lnTo>
                    <a:pt x="565556" y="88811"/>
                  </a:lnTo>
                  <a:lnTo>
                    <a:pt x="569214" y="109855"/>
                  </a:lnTo>
                  <a:lnTo>
                    <a:pt x="578243" y="133565"/>
                  </a:lnTo>
                  <a:lnTo>
                    <a:pt x="582168" y="138772"/>
                  </a:lnTo>
                  <a:lnTo>
                    <a:pt x="587616" y="141960"/>
                  </a:lnTo>
                  <a:lnTo>
                    <a:pt x="593902" y="142887"/>
                  </a:lnTo>
                  <a:lnTo>
                    <a:pt x="600303" y="141236"/>
                  </a:lnTo>
                  <a:lnTo>
                    <a:pt x="601649" y="102908"/>
                  </a:lnTo>
                  <a:lnTo>
                    <a:pt x="598766" y="88493"/>
                  </a:lnTo>
                  <a:lnTo>
                    <a:pt x="613562" y="44589"/>
                  </a:lnTo>
                  <a:lnTo>
                    <a:pt x="621398" y="37858"/>
                  </a:lnTo>
                  <a:lnTo>
                    <a:pt x="626237" y="33464"/>
                  </a:lnTo>
                  <a:lnTo>
                    <a:pt x="628904" y="27711"/>
                  </a:lnTo>
                  <a:lnTo>
                    <a:pt x="629234" y="21361"/>
                  </a:lnTo>
                  <a:close/>
                </a:path>
                <a:path w="1216025" h="206375">
                  <a:moveTo>
                    <a:pt x="637006" y="161467"/>
                  </a:moveTo>
                  <a:lnTo>
                    <a:pt x="634428" y="156718"/>
                  </a:lnTo>
                  <a:lnTo>
                    <a:pt x="630288" y="151638"/>
                  </a:lnTo>
                  <a:lnTo>
                    <a:pt x="624700" y="148628"/>
                  </a:lnTo>
                  <a:lnTo>
                    <a:pt x="618413" y="147916"/>
                  </a:lnTo>
                  <a:lnTo>
                    <a:pt x="612127" y="149758"/>
                  </a:lnTo>
                  <a:lnTo>
                    <a:pt x="604939" y="153543"/>
                  </a:lnTo>
                  <a:lnTo>
                    <a:pt x="601776" y="161836"/>
                  </a:lnTo>
                  <a:lnTo>
                    <a:pt x="604075" y="169265"/>
                  </a:lnTo>
                  <a:lnTo>
                    <a:pt x="605066" y="177444"/>
                  </a:lnTo>
                  <a:lnTo>
                    <a:pt x="612013" y="183667"/>
                  </a:lnTo>
                  <a:lnTo>
                    <a:pt x="629564" y="183667"/>
                  </a:lnTo>
                  <a:lnTo>
                    <a:pt x="637006" y="176352"/>
                  </a:lnTo>
                  <a:lnTo>
                    <a:pt x="637006" y="161467"/>
                  </a:lnTo>
                  <a:close/>
                </a:path>
                <a:path w="1216025" h="206375">
                  <a:moveTo>
                    <a:pt x="637730" y="162814"/>
                  </a:moveTo>
                  <a:lnTo>
                    <a:pt x="637006" y="159283"/>
                  </a:lnTo>
                  <a:lnTo>
                    <a:pt x="637006" y="161467"/>
                  </a:lnTo>
                  <a:lnTo>
                    <a:pt x="637730" y="162814"/>
                  </a:lnTo>
                  <a:close/>
                </a:path>
                <a:path w="1216025" h="206375">
                  <a:moveTo>
                    <a:pt x="1207427" y="14020"/>
                  </a:moveTo>
                  <a:lnTo>
                    <a:pt x="1205217" y="7835"/>
                  </a:lnTo>
                  <a:lnTo>
                    <a:pt x="1200810" y="2997"/>
                  </a:lnTo>
                  <a:lnTo>
                    <a:pt x="1195057" y="330"/>
                  </a:lnTo>
                  <a:lnTo>
                    <a:pt x="1188707" y="0"/>
                  </a:lnTo>
                  <a:lnTo>
                    <a:pt x="1182522" y="2235"/>
                  </a:lnTo>
                  <a:lnTo>
                    <a:pt x="1154201" y="29349"/>
                  </a:lnTo>
                  <a:lnTo>
                    <a:pt x="1143749" y="81470"/>
                  </a:lnTo>
                  <a:lnTo>
                    <a:pt x="1147419" y="102489"/>
                  </a:lnTo>
                  <a:lnTo>
                    <a:pt x="1156436" y="126199"/>
                  </a:lnTo>
                  <a:lnTo>
                    <a:pt x="1160360" y="131419"/>
                  </a:lnTo>
                  <a:lnTo>
                    <a:pt x="1165821" y="134620"/>
                  </a:lnTo>
                  <a:lnTo>
                    <a:pt x="1172108" y="135521"/>
                  </a:lnTo>
                  <a:lnTo>
                    <a:pt x="1178509" y="133883"/>
                  </a:lnTo>
                  <a:lnTo>
                    <a:pt x="1179855" y="95567"/>
                  </a:lnTo>
                  <a:lnTo>
                    <a:pt x="1176959" y="81140"/>
                  </a:lnTo>
                  <a:lnTo>
                    <a:pt x="1191768" y="37249"/>
                  </a:lnTo>
                  <a:lnTo>
                    <a:pt x="1199603" y="30505"/>
                  </a:lnTo>
                  <a:lnTo>
                    <a:pt x="1204442" y="26111"/>
                  </a:lnTo>
                  <a:lnTo>
                    <a:pt x="1207109" y="20358"/>
                  </a:lnTo>
                  <a:lnTo>
                    <a:pt x="1207427" y="14020"/>
                  </a:lnTo>
                  <a:close/>
                </a:path>
                <a:path w="1216025" h="206375">
                  <a:moveTo>
                    <a:pt x="1215199" y="154114"/>
                  </a:moveTo>
                  <a:lnTo>
                    <a:pt x="1212646" y="149364"/>
                  </a:lnTo>
                  <a:lnTo>
                    <a:pt x="1208481" y="144284"/>
                  </a:lnTo>
                  <a:lnTo>
                    <a:pt x="1202905" y="141274"/>
                  </a:lnTo>
                  <a:lnTo>
                    <a:pt x="1196606" y="140576"/>
                  </a:lnTo>
                  <a:lnTo>
                    <a:pt x="1190332" y="142417"/>
                  </a:lnTo>
                  <a:lnTo>
                    <a:pt x="1183132" y="146202"/>
                  </a:lnTo>
                  <a:lnTo>
                    <a:pt x="1179969" y="154495"/>
                  </a:lnTo>
                  <a:lnTo>
                    <a:pt x="1182293" y="161925"/>
                  </a:lnTo>
                  <a:lnTo>
                    <a:pt x="1183246" y="170091"/>
                  </a:lnTo>
                  <a:lnTo>
                    <a:pt x="1190205" y="176314"/>
                  </a:lnTo>
                  <a:lnTo>
                    <a:pt x="1207770" y="176314"/>
                  </a:lnTo>
                  <a:lnTo>
                    <a:pt x="1215199" y="168986"/>
                  </a:lnTo>
                  <a:lnTo>
                    <a:pt x="1215199" y="154114"/>
                  </a:lnTo>
                  <a:close/>
                </a:path>
                <a:path w="1216025" h="206375">
                  <a:moveTo>
                    <a:pt x="1215923" y="155473"/>
                  </a:moveTo>
                  <a:lnTo>
                    <a:pt x="1215199" y="151917"/>
                  </a:lnTo>
                  <a:lnTo>
                    <a:pt x="1215199" y="154114"/>
                  </a:lnTo>
                  <a:lnTo>
                    <a:pt x="1215923" y="1554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95407" y="573777"/>
              <a:ext cx="86409" cy="96327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1139917" y="522450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381" y="0"/>
                  </a:moveTo>
                  <a:lnTo>
                    <a:pt x="132" y="1094"/>
                  </a:lnTo>
                  <a:lnTo>
                    <a:pt x="0" y="613"/>
                  </a:lnTo>
                  <a:lnTo>
                    <a:pt x="1708" y="61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FE3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1117857" y="502218"/>
              <a:ext cx="44450" cy="41910"/>
            </a:xfrm>
            <a:custGeom>
              <a:avLst/>
              <a:gdLst/>
              <a:ahLst/>
              <a:cxnLst/>
              <a:rect l="l" t="t" r="r" b="b"/>
              <a:pathLst>
                <a:path w="44450" h="41909">
                  <a:moveTo>
                    <a:pt x="25314" y="41012"/>
                  </a:moveTo>
                  <a:lnTo>
                    <a:pt x="23768" y="41326"/>
                  </a:lnTo>
                  <a:lnTo>
                    <a:pt x="24631" y="41326"/>
                  </a:lnTo>
                  <a:lnTo>
                    <a:pt x="25609" y="41077"/>
                  </a:lnTo>
                  <a:lnTo>
                    <a:pt x="25314" y="41012"/>
                  </a:lnTo>
                  <a:close/>
                </a:path>
                <a:path w="44450" h="41909">
                  <a:moveTo>
                    <a:pt x="25974" y="0"/>
                  </a:moveTo>
                  <a:lnTo>
                    <a:pt x="0" y="29369"/>
                  </a:lnTo>
                  <a:lnTo>
                    <a:pt x="6336" y="33880"/>
                  </a:lnTo>
                  <a:lnTo>
                    <a:pt x="8160" y="35704"/>
                  </a:lnTo>
                  <a:lnTo>
                    <a:pt x="10233" y="37661"/>
                  </a:lnTo>
                  <a:lnTo>
                    <a:pt x="25314" y="41012"/>
                  </a:lnTo>
                  <a:lnTo>
                    <a:pt x="31755" y="39703"/>
                  </a:lnTo>
                  <a:lnTo>
                    <a:pt x="38265" y="35290"/>
                  </a:lnTo>
                  <a:lnTo>
                    <a:pt x="42647" y="28775"/>
                  </a:lnTo>
                  <a:lnTo>
                    <a:pt x="44252" y="20845"/>
                  </a:lnTo>
                  <a:lnTo>
                    <a:pt x="44252" y="11940"/>
                  </a:lnTo>
                  <a:lnTo>
                    <a:pt x="38646" y="4378"/>
                  </a:lnTo>
                  <a:lnTo>
                    <a:pt x="30850" y="1575"/>
                  </a:lnTo>
                  <a:lnTo>
                    <a:pt x="29258" y="845"/>
                  </a:lnTo>
                  <a:lnTo>
                    <a:pt x="27666" y="364"/>
                  </a:lnTo>
                  <a:lnTo>
                    <a:pt x="259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0553582" y="403097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4" h="2539">
                  <a:moveTo>
                    <a:pt x="0" y="0"/>
                  </a:moveTo>
                  <a:lnTo>
                    <a:pt x="497" y="1227"/>
                  </a:lnTo>
                  <a:lnTo>
                    <a:pt x="248" y="497"/>
                  </a:lnTo>
                  <a:lnTo>
                    <a:pt x="248" y="2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3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0533292" y="382622"/>
              <a:ext cx="41910" cy="43180"/>
            </a:xfrm>
            <a:custGeom>
              <a:avLst/>
              <a:gdLst/>
              <a:ahLst/>
              <a:cxnLst/>
              <a:rect l="l" t="t" r="r" b="b"/>
              <a:pathLst>
                <a:path w="41909" h="43179">
                  <a:moveTo>
                    <a:pt x="20020" y="0"/>
                  </a:moveTo>
                  <a:lnTo>
                    <a:pt x="12128" y="1702"/>
                  </a:lnTo>
                  <a:lnTo>
                    <a:pt x="6184" y="5650"/>
                  </a:lnTo>
                  <a:lnTo>
                    <a:pt x="2081" y="11159"/>
                  </a:lnTo>
                  <a:lnTo>
                    <a:pt x="0" y="17686"/>
                  </a:lnTo>
                  <a:lnTo>
                    <a:pt x="170" y="24620"/>
                  </a:lnTo>
                  <a:lnTo>
                    <a:pt x="2272" y="31890"/>
                  </a:lnTo>
                  <a:lnTo>
                    <a:pt x="6740" y="37778"/>
                  </a:lnTo>
                  <a:lnTo>
                    <a:pt x="13015" y="41722"/>
                  </a:lnTo>
                  <a:lnTo>
                    <a:pt x="20538" y="43161"/>
                  </a:lnTo>
                  <a:lnTo>
                    <a:pt x="28525" y="41554"/>
                  </a:lnTo>
                  <a:lnTo>
                    <a:pt x="35035" y="37168"/>
                  </a:lnTo>
                  <a:lnTo>
                    <a:pt x="39417" y="30659"/>
                  </a:lnTo>
                  <a:lnTo>
                    <a:pt x="41022" y="22680"/>
                  </a:lnTo>
                  <a:lnTo>
                    <a:pt x="41022" y="16784"/>
                  </a:lnTo>
                  <a:lnTo>
                    <a:pt x="39065" y="12315"/>
                  </a:lnTo>
                  <a:lnTo>
                    <a:pt x="34365" y="5633"/>
                  </a:lnTo>
                  <a:lnTo>
                    <a:pt x="27743" y="1430"/>
                  </a:lnTo>
                  <a:lnTo>
                    <a:pt x="20020" y="0"/>
                  </a:lnTo>
                  <a:close/>
                </a:path>
                <a:path w="41909" h="43179">
                  <a:moveTo>
                    <a:pt x="41022" y="14388"/>
                  </a:moveTo>
                  <a:lnTo>
                    <a:pt x="41022" y="16784"/>
                  </a:lnTo>
                  <a:lnTo>
                    <a:pt x="41520" y="17921"/>
                  </a:lnTo>
                  <a:lnTo>
                    <a:pt x="41022" y="143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2296667" y="2031492"/>
            <a:ext cx="7600315" cy="2813685"/>
            <a:chOff x="2296667" y="2031492"/>
            <a:chExt cx="7600315" cy="2813685"/>
          </a:xfrm>
        </p:grpSpPr>
        <p:sp>
          <p:nvSpPr>
            <p:cNvPr id="19" name="object 19" descr=""/>
            <p:cNvSpPr/>
            <p:nvPr/>
          </p:nvSpPr>
          <p:spPr>
            <a:xfrm>
              <a:off x="2315717" y="2050542"/>
              <a:ext cx="7562215" cy="2775585"/>
            </a:xfrm>
            <a:custGeom>
              <a:avLst/>
              <a:gdLst/>
              <a:ahLst/>
              <a:cxnLst/>
              <a:rect l="l" t="t" r="r" b="b"/>
              <a:pathLst>
                <a:path w="7562215" h="2775585">
                  <a:moveTo>
                    <a:pt x="7099554" y="0"/>
                  </a:moveTo>
                  <a:lnTo>
                    <a:pt x="462533" y="0"/>
                  </a:lnTo>
                  <a:lnTo>
                    <a:pt x="415251" y="2388"/>
                  </a:lnTo>
                  <a:lnTo>
                    <a:pt x="369332" y="9399"/>
                  </a:lnTo>
                  <a:lnTo>
                    <a:pt x="325010" y="20799"/>
                  </a:lnTo>
                  <a:lnTo>
                    <a:pt x="282517" y="36355"/>
                  </a:lnTo>
                  <a:lnTo>
                    <a:pt x="242086" y="55836"/>
                  </a:lnTo>
                  <a:lnTo>
                    <a:pt x="203950" y="79007"/>
                  </a:lnTo>
                  <a:lnTo>
                    <a:pt x="168341" y="105637"/>
                  </a:lnTo>
                  <a:lnTo>
                    <a:pt x="135493" y="135493"/>
                  </a:lnTo>
                  <a:lnTo>
                    <a:pt x="105637" y="168341"/>
                  </a:lnTo>
                  <a:lnTo>
                    <a:pt x="79007" y="203950"/>
                  </a:lnTo>
                  <a:lnTo>
                    <a:pt x="55836" y="242086"/>
                  </a:lnTo>
                  <a:lnTo>
                    <a:pt x="36355" y="282517"/>
                  </a:lnTo>
                  <a:lnTo>
                    <a:pt x="20799" y="325010"/>
                  </a:lnTo>
                  <a:lnTo>
                    <a:pt x="9399" y="369332"/>
                  </a:lnTo>
                  <a:lnTo>
                    <a:pt x="2388" y="415251"/>
                  </a:lnTo>
                  <a:lnTo>
                    <a:pt x="0" y="462534"/>
                  </a:lnTo>
                  <a:lnTo>
                    <a:pt x="0" y="2312670"/>
                  </a:lnTo>
                  <a:lnTo>
                    <a:pt x="2388" y="2359952"/>
                  </a:lnTo>
                  <a:lnTo>
                    <a:pt x="9399" y="2405871"/>
                  </a:lnTo>
                  <a:lnTo>
                    <a:pt x="20799" y="2450193"/>
                  </a:lnTo>
                  <a:lnTo>
                    <a:pt x="36355" y="2492686"/>
                  </a:lnTo>
                  <a:lnTo>
                    <a:pt x="55836" y="2533117"/>
                  </a:lnTo>
                  <a:lnTo>
                    <a:pt x="79007" y="2571253"/>
                  </a:lnTo>
                  <a:lnTo>
                    <a:pt x="105637" y="2606862"/>
                  </a:lnTo>
                  <a:lnTo>
                    <a:pt x="135493" y="2639710"/>
                  </a:lnTo>
                  <a:lnTo>
                    <a:pt x="168341" y="2669566"/>
                  </a:lnTo>
                  <a:lnTo>
                    <a:pt x="203950" y="2696196"/>
                  </a:lnTo>
                  <a:lnTo>
                    <a:pt x="242086" y="2719367"/>
                  </a:lnTo>
                  <a:lnTo>
                    <a:pt x="282517" y="2738848"/>
                  </a:lnTo>
                  <a:lnTo>
                    <a:pt x="325010" y="2754404"/>
                  </a:lnTo>
                  <a:lnTo>
                    <a:pt x="369332" y="2765804"/>
                  </a:lnTo>
                  <a:lnTo>
                    <a:pt x="415251" y="2772815"/>
                  </a:lnTo>
                  <a:lnTo>
                    <a:pt x="462533" y="2775204"/>
                  </a:lnTo>
                  <a:lnTo>
                    <a:pt x="7099554" y="2775204"/>
                  </a:lnTo>
                  <a:lnTo>
                    <a:pt x="7146836" y="2772815"/>
                  </a:lnTo>
                  <a:lnTo>
                    <a:pt x="7192755" y="2765804"/>
                  </a:lnTo>
                  <a:lnTo>
                    <a:pt x="7237077" y="2754404"/>
                  </a:lnTo>
                  <a:lnTo>
                    <a:pt x="7279570" y="2738848"/>
                  </a:lnTo>
                  <a:lnTo>
                    <a:pt x="7320001" y="2719367"/>
                  </a:lnTo>
                  <a:lnTo>
                    <a:pt x="7358137" y="2696196"/>
                  </a:lnTo>
                  <a:lnTo>
                    <a:pt x="7393746" y="2669566"/>
                  </a:lnTo>
                  <a:lnTo>
                    <a:pt x="7426594" y="2639710"/>
                  </a:lnTo>
                  <a:lnTo>
                    <a:pt x="7456450" y="2606862"/>
                  </a:lnTo>
                  <a:lnTo>
                    <a:pt x="7483080" y="2571253"/>
                  </a:lnTo>
                  <a:lnTo>
                    <a:pt x="7506251" y="2533117"/>
                  </a:lnTo>
                  <a:lnTo>
                    <a:pt x="7525732" y="2492686"/>
                  </a:lnTo>
                  <a:lnTo>
                    <a:pt x="7541288" y="2450193"/>
                  </a:lnTo>
                  <a:lnTo>
                    <a:pt x="7552688" y="2405871"/>
                  </a:lnTo>
                  <a:lnTo>
                    <a:pt x="7559699" y="2359952"/>
                  </a:lnTo>
                  <a:lnTo>
                    <a:pt x="7562087" y="2312670"/>
                  </a:lnTo>
                  <a:lnTo>
                    <a:pt x="7562087" y="462534"/>
                  </a:lnTo>
                  <a:lnTo>
                    <a:pt x="7559699" y="415251"/>
                  </a:lnTo>
                  <a:lnTo>
                    <a:pt x="7552688" y="369332"/>
                  </a:lnTo>
                  <a:lnTo>
                    <a:pt x="7541288" y="325010"/>
                  </a:lnTo>
                  <a:lnTo>
                    <a:pt x="7525732" y="282517"/>
                  </a:lnTo>
                  <a:lnTo>
                    <a:pt x="7506251" y="242086"/>
                  </a:lnTo>
                  <a:lnTo>
                    <a:pt x="7483080" y="203950"/>
                  </a:lnTo>
                  <a:lnTo>
                    <a:pt x="7456450" y="168341"/>
                  </a:lnTo>
                  <a:lnTo>
                    <a:pt x="7426594" y="135493"/>
                  </a:lnTo>
                  <a:lnTo>
                    <a:pt x="7393746" y="105637"/>
                  </a:lnTo>
                  <a:lnTo>
                    <a:pt x="7358137" y="79007"/>
                  </a:lnTo>
                  <a:lnTo>
                    <a:pt x="7320001" y="55836"/>
                  </a:lnTo>
                  <a:lnTo>
                    <a:pt x="7279570" y="36355"/>
                  </a:lnTo>
                  <a:lnTo>
                    <a:pt x="7237077" y="20799"/>
                  </a:lnTo>
                  <a:lnTo>
                    <a:pt x="7192755" y="9399"/>
                  </a:lnTo>
                  <a:lnTo>
                    <a:pt x="7146836" y="2388"/>
                  </a:lnTo>
                  <a:lnTo>
                    <a:pt x="7099554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315717" y="2050542"/>
              <a:ext cx="7562215" cy="2775585"/>
            </a:xfrm>
            <a:custGeom>
              <a:avLst/>
              <a:gdLst/>
              <a:ahLst/>
              <a:cxnLst/>
              <a:rect l="l" t="t" r="r" b="b"/>
              <a:pathLst>
                <a:path w="7562215" h="2775585">
                  <a:moveTo>
                    <a:pt x="0" y="462534"/>
                  </a:moveTo>
                  <a:lnTo>
                    <a:pt x="2388" y="415251"/>
                  </a:lnTo>
                  <a:lnTo>
                    <a:pt x="9399" y="369332"/>
                  </a:lnTo>
                  <a:lnTo>
                    <a:pt x="20799" y="325010"/>
                  </a:lnTo>
                  <a:lnTo>
                    <a:pt x="36355" y="282517"/>
                  </a:lnTo>
                  <a:lnTo>
                    <a:pt x="55836" y="242086"/>
                  </a:lnTo>
                  <a:lnTo>
                    <a:pt x="79007" y="203950"/>
                  </a:lnTo>
                  <a:lnTo>
                    <a:pt x="105637" y="168341"/>
                  </a:lnTo>
                  <a:lnTo>
                    <a:pt x="135493" y="135493"/>
                  </a:lnTo>
                  <a:lnTo>
                    <a:pt x="168341" y="105637"/>
                  </a:lnTo>
                  <a:lnTo>
                    <a:pt x="203950" y="79007"/>
                  </a:lnTo>
                  <a:lnTo>
                    <a:pt x="242086" y="55836"/>
                  </a:lnTo>
                  <a:lnTo>
                    <a:pt x="282517" y="36355"/>
                  </a:lnTo>
                  <a:lnTo>
                    <a:pt x="325010" y="20799"/>
                  </a:lnTo>
                  <a:lnTo>
                    <a:pt x="369332" y="9399"/>
                  </a:lnTo>
                  <a:lnTo>
                    <a:pt x="415251" y="2388"/>
                  </a:lnTo>
                  <a:lnTo>
                    <a:pt x="462533" y="0"/>
                  </a:lnTo>
                  <a:lnTo>
                    <a:pt x="7099554" y="0"/>
                  </a:lnTo>
                  <a:lnTo>
                    <a:pt x="7146836" y="2388"/>
                  </a:lnTo>
                  <a:lnTo>
                    <a:pt x="7192755" y="9399"/>
                  </a:lnTo>
                  <a:lnTo>
                    <a:pt x="7237077" y="20799"/>
                  </a:lnTo>
                  <a:lnTo>
                    <a:pt x="7279570" y="36355"/>
                  </a:lnTo>
                  <a:lnTo>
                    <a:pt x="7320001" y="55836"/>
                  </a:lnTo>
                  <a:lnTo>
                    <a:pt x="7358137" y="79007"/>
                  </a:lnTo>
                  <a:lnTo>
                    <a:pt x="7393746" y="105637"/>
                  </a:lnTo>
                  <a:lnTo>
                    <a:pt x="7426594" y="135493"/>
                  </a:lnTo>
                  <a:lnTo>
                    <a:pt x="7456450" y="168341"/>
                  </a:lnTo>
                  <a:lnTo>
                    <a:pt x="7483080" y="203950"/>
                  </a:lnTo>
                  <a:lnTo>
                    <a:pt x="7506251" y="242086"/>
                  </a:lnTo>
                  <a:lnTo>
                    <a:pt x="7525732" y="282517"/>
                  </a:lnTo>
                  <a:lnTo>
                    <a:pt x="7541288" y="325010"/>
                  </a:lnTo>
                  <a:lnTo>
                    <a:pt x="7552688" y="369332"/>
                  </a:lnTo>
                  <a:lnTo>
                    <a:pt x="7559699" y="415251"/>
                  </a:lnTo>
                  <a:lnTo>
                    <a:pt x="7562087" y="462534"/>
                  </a:lnTo>
                  <a:lnTo>
                    <a:pt x="7562087" y="2312670"/>
                  </a:lnTo>
                  <a:lnTo>
                    <a:pt x="7559699" y="2359952"/>
                  </a:lnTo>
                  <a:lnTo>
                    <a:pt x="7552688" y="2405871"/>
                  </a:lnTo>
                  <a:lnTo>
                    <a:pt x="7541288" y="2450193"/>
                  </a:lnTo>
                  <a:lnTo>
                    <a:pt x="7525732" y="2492686"/>
                  </a:lnTo>
                  <a:lnTo>
                    <a:pt x="7506251" y="2533117"/>
                  </a:lnTo>
                  <a:lnTo>
                    <a:pt x="7483080" y="2571253"/>
                  </a:lnTo>
                  <a:lnTo>
                    <a:pt x="7456450" y="2606862"/>
                  </a:lnTo>
                  <a:lnTo>
                    <a:pt x="7426594" y="2639710"/>
                  </a:lnTo>
                  <a:lnTo>
                    <a:pt x="7393746" y="2669566"/>
                  </a:lnTo>
                  <a:lnTo>
                    <a:pt x="7358137" y="2696196"/>
                  </a:lnTo>
                  <a:lnTo>
                    <a:pt x="7320001" y="2719367"/>
                  </a:lnTo>
                  <a:lnTo>
                    <a:pt x="7279570" y="2738848"/>
                  </a:lnTo>
                  <a:lnTo>
                    <a:pt x="7237077" y="2754404"/>
                  </a:lnTo>
                  <a:lnTo>
                    <a:pt x="7192755" y="2765804"/>
                  </a:lnTo>
                  <a:lnTo>
                    <a:pt x="7146836" y="2772815"/>
                  </a:lnTo>
                  <a:lnTo>
                    <a:pt x="7099554" y="2775204"/>
                  </a:lnTo>
                  <a:lnTo>
                    <a:pt x="462533" y="2775204"/>
                  </a:lnTo>
                  <a:lnTo>
                    <a:pt x="415251" y="2772815"/>
                  </a:lnTo>
                  <a:lnTo>
                    <a:pt x="369332" y="2765804"/>
                  </a:lnTo>
                  <a:lnTo>
                    <a:pt x="325010" y="2754404"/>
                  </a:lnTo>
                  <a:lnTo>
                    <a:pt x="282517" y="2738848"/>
                  </a:lnTo>
                  <a:lnTo>
                    <a:pt x="242086" y="2719367"/>
                  </a:lnTo>
                  <a:lnTo>
                    <a:pt x="203950" y="2696196"/>
                  </a:lnTo>
                  <a:lnTo>
                    <a:pt x="168341" y="2669566"/>
                  </a:lnTo>
                  <a:lnTo>
                    <a:pt x="135493" y="2639710"/>
                  </a:lnTo>
                  <a:lnTo>
                    <a:pt x="105637" y="2606862"/>
                  </a:lnTo>
                  <a:lnTo>
                    <a:pt x="79007" y="2571253"/>
                  </a:lnTo>
                  <a:lnTo>
                    <a:pt x="55836" y="2533117"/>
                  </a:lnTo>
                  <a:lnTo>
                    <a:pt x="36355" y="2492686"/>
                  </a:lnTo>
                  <a:lnTo>
                    <a:pt x="20799" y="2450193"/>
                  </a:lnTo>
                  <a:lnTo>
                    <a:pt x="9399" y="2405871"/>
                  </a:lnTo>
                  <a:lnTo>
                    <a:pt x="2388" y="2359952"/>
                  </a:lnTo>
                  <a:lnTo>
                    <a:pt x="0" y="2312670"/>
                  </a:lnTo>
                  <a:lnTo>
                    <a:pt x="0" y="462534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2529332" y="2048001"/>
            <a:ext cx="7133590" cy="27089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4400" spc="-290">
                <a:solidFill>
                  <a:srgbClr val="171616"/>
                </a:solidFill>
                <a:latin typeface="Arial"/>
                <a:cs typeface="Arial"/>
              </a:rPr>
              <a:t>Những</a:t>
            </a:r>
            <a:r>
              <a:rPr dirty="0" sz="4400" spc="-2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spc="-120">
                <a:solidFill>
                  <a:srgbClr val="171616"/>
                </a:solidFill>
                <a:latin typeface="Arial"/>
                <a:cs typeface="Arial"/>
              </a:rPr>
              <a:t>món</a:t>
            </a:r>
            <a:r>
              <a:rPr dirty="0" sz="4400" spc="-185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spc="-235">
                <a:solidFill>
                  <a:srgbClr val="171616"/>
                </a:solidFill>
                <a:latin typeface="Arial"/>
                <a:cs typeface="Arial"/>
              </a:rPr>
              <a:t>quà</a:t>
            </a:r>
            <a:r>
              <a:rPr dirty="0" sz="4400" spc="-7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spc="-200">
                <a:solidFill>
                  <a:srgbClr val="171616"/>
                </a:solidFill>
                <a:latin typeface="Arial"/>
                <a:cs typeface="Arial"/>
              </a:rPr>
              <a:t>quê</a:t>
            </a:r>
            <a:r>
              <a:rPr dirty="0" sz="4400" spc="-105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spc="-170">
                <a:solidFill>
                  <a:srgbClr val="171616"/>
                </a:solidFill>
                <a:latin typeface="Arial"/>
                <a:cs typeface="Arial"/>
              </a:rPr>
              <a:t>bình</a:t>
            </a:r>
            <a:r>
              <a:rPr dirty="0" sz="4400" spc="-14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>
                <a:solidFill>
                  <a:srgbClr val="171616"/>
                </a:solidFill>
                <a:latin typeface="Arial"/>
                <a:cs typeface="Arial"/>
              </a:rPr>
              <a:t>dị</a:t>
            </a:r>
            <a:r>
              <a:rPr dirty="0" sz="4400" spc="-125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spc="-365">
                <a:solidFill>
                  <a:srgbClr val="171616"/>
                </a:solidFill>
                <a:latin typeface="Arial"/>
                <a:cs typeface="Arial"/>
              </a:rPr>
              <a:t>và </a:t>
            </a:r>
            <a:r>
              <a:rPr dirty="0" sz="4400">
                <a:solidFill>
                  <a:srgbClr val="171616"/>
                </a:solidFill>
                <a:latin typeface="Arial"/>
                <a:cs typeface="Arial"/>
              </a:rPr>
              <a:t>tình</a:t>
            </a:r>
            <a:r>
              <a:rPr dirty="0" sz="4400" spc="305">
                <a:solidFill>
                  <a:srgbClr val="171616"/>
                </a:solidFill>
                <a:latin typeface="Arial"/>
                <a:cs typeface="Arial"/>
              </a:rPr>
              <a:t>  </a:t>
            </a:r>
            <a:r>
              <a:rPr dirty="0" sz="4400">
                <a:solidFill>
                  <a:srgbClr val="171616"/>
                </a:solidFill>
                <a:latin typeface="Arial"/>
                <a:cs typeface="Arial"/>
              </a:rPr>
              <a:t>yêu</a:t>
            </a:r>
            <a:r>
              <a:rPr dirty="0" sz="4400" spc="305">
                <a:solidFill>
                  <a:srgbClr val="171616"/>
                </a:solidFill>
                <a:latin typeface="Arial"/>
                <a:cs typeface="Arial"/>
              </a:rPr>
              <a:t>  </a:t>
            </a:r>
            <a:r>
              <a:rPr dirty="0" sz="4400" spc="-285">
                <a:solidFill>
                  <a:srgbClr val="171616"/>
                </a:solidFill>
                <a:latin typeface="Arial"/>
                <a:cs typeface="Arial"/>
              </a:rPr>
              <a:t>của</a:t>
            </a:r>
            <a:r>
              <a:rPr dirty="0" sz="4400" spc="305">
                <a:solidFill>
                  <a:srgbClr val="171616"/>
                </a:solidFill>
                <a:latin typeface="Arial"/>
                <a:cs typeface="Arial"/>
              </a:rPr>
              <a:t>  </a:t>
            </a:r>
            <a:r>
              <a:rPr dirty="0" sz="4400">
                <a:solidFill>
                  <a:srgbClr val="171616"/>
                </a:solidFill>
                <a:latin typeface="Arial"/>
                <a:cs typeface="Arial"/>
              </a:rPr>
              <a:t>bà</a:t>
            </a:r>
            <a:r>
              <a:rPr dirty="0" sz="4400" spc="305">
                <a:solidFill>
                  <a:srgbClr val="171616"/>
                </a:solidFill>
                <a:latin typeface="Arial"/>
                <a:cs typeface="Arial"/>
              </a:rPr>
              <a:t>  </a:t>
            </a:r>
            <a:r>
              <a:rPr dirty="0" sz="4400">
                <a:solidFill>
                  <a:srgbClr val="171616"/>
                </a:solidFill>
                <a:latin typeface="Arial"/>
                <a:cs typeface="Arial"/>
              </a:rPr>
              <a:t>giúp</a:t>
            </a:r>
            <a:r>
              <a:rPr dirty="0" sz="4400" spc="310">
                <a:solidFill>
                  <a:srgbClr val="171616"/>
                </a:solidFill>
                <a:latin typeface="Arial"/>
                <a:cs typeface="Arial"/>
              </a:rPr>
              <a:t>  </a:t>
            </a:r>
            <a:r>
              <a:rPr dirty="0" sz="4400" spc="-140">
                <a:solidFill>
                  <a:srgbClr val="171616"/>
                </a:solidFill>
                <a:latin typeface="Arial"/>
                <a:cs typeface="Arial"/>
              </a:rPr>
              <a:t>cho </a:t>
            </a:r>
            <a:r>
              <a:rPr dirty="0" sz="4400" spc="-225">
                <a:solidFill>
                  <a:srgbClr val="171616"/>
                </a:solidFill>
                <a:latin typeface="Arial"/>
                <a:cs typeface="Arial"/>
              </a:rPr>
              <a:t>những</a:t>
            </a:r>
            <a:r>
              <a:rPr dirty="0" sz="4400" spc="-85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spc="-335">
                <a:solidFill>
                  <a:srgbClr val="171616"/>
                </a:solidFill>
                <a:latin typeface="Arial"/>
                <a:cs typeface="Arial"/>
              </a:rPr>
              <a:t>ngày</a:t>
            </a:r>
            <a:r>
              <a:rPr dirty="0" sz="4400" spc="3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spc="-140">
                <a:solidFill>
                  <a:srgbClr val="171616"/>
                </a:solidFill>
                <a:latin typeface="Arial"/>
                <a:cs typeface="Arial"/>
              </a:rPr>
              <a:t>đông</a:t>
            </a:r>
            <a:r>
              <a:rPr dirty="0" sz="4400" spc="-165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>
                <a:solidFill>
                  <a:srgbClr val="171616"/>
                </a:solidFill>
                <a:latin typeface="Arial"/>
                <a:cs typeface="Arial"/>
              </a:rPr>
              <a:t>rét</a:t>
            </a:r>
            <a:r>
              <a:rPr dirty="0" sz="4400" spc="-105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spc="-110">
                <a:solidFill>
                  <a:srgbClr val="171616"/>
                </a:solidFill>
                <a:latin typeface="Arial"/>
                <a:cs typeface="Arial"/>
              </a:rPr>
              <a:t>mướt</a:t>
            </a:r>
            <a:r>
              <a:rPr dirty="0" sz="4400" spc="-75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spc="-25">
                <a:solidFill>
                  <a:srgbClr val="171616"/>
                </a:solidFill>
                <a:latin typeface="Arial"/>
                <a:cs typeface="Arial"/>
              </a:rPr>
              <a:t>trở </a:t>
            </a:r>
            <a:r>
              <a:rPr dirty="0" sz="4400" spc="-204">
                <a:solidFill>
                  <a:srgbClr val="171616"/>
                </a:solidFill>
                <a:latin typeface="Arial"/>
                <a:cs typeface="Arial"/>
              </a:rPr>
              <a:t>nên</a:t>
            </a:r>
            <a:r>
              <a:rPr dirty="0" sz="4400" spc="-22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spc="-250">
                <a:solidFill>
                  <a:srgbClr val="171616"/>
                </a:solidFill>
                <a:latin typeface="Arial"/>
                <a:cs typeface="Arial"/>
              </a:rPr>
              <a:t>ấm</a:t>
            </a:r>
            <a:r>
              <a:rPr dirty="0" sz="4400" spc="-215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spc="-25">
                <a:solidFill>
                  <a:srgbClr val="171616"/>
                </a:solidFill>
                <a:latin typeface="Arial"/>
                <a:cs typeface="Arial"/>
              </a:rPr>
              <a:t>áp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42576" y="2816351"/>
            <a:ext cx="1815083" cy="3842004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8640" y="2923032"/>
            <a:ext cx="1496568" cy="381609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807719" y="579119"/>
            <a:ext cx="10970260" cy="1163320"/>
            <a:chOff x="807719" y="579119"/>
            <a:chExt cx="10970260" cy="1163320"/>
          </a:xfrm>
        </p:grpSpPr>
        <p:sp>
          <p:nvSpPr>
            <p:cNvPr id="4" name="object 4" descr=""/>
            <p:cNvSpPr/>
            <p:nvPr/>
          </p:nvSpPr>
          <p:spPr>
            <a:xfrm>
              <a:off x="826769" y="598169"/>
              <a:ext cx="10932160" cy="1125220"/>
            </a:xfrm>
            <a:custGeom>
              <a:avLst/>
              <a:gdLst/>
              <a:ahLst/>
              <a:cxnLst/>
              <a:rect l="l" t="t" r="r" b="b"/>
              <a:pathLst>
                <a:path w="10932160" h="1125220">
                  <a:moveTo>
                    <a:pt x="10744200" y="0"/>
                  </a:moveTo>
                  <a:lnTo>
                    <a:pt x="187452" y="0"/>
                  </a:lnTo>
                  <a:lnTo>
                    <a:pt x="137618" y="6697"/>
                  </a:lnTo>
                  <a:lnTo>
                    <a:pt x="92839" y="25597"/>
                  </a:lnTo>
                  <a:lnTo>
                    <a:pt x="54902" y="54911"/>
                  </a:lnTo>
                  <a:lnTo>
                    <a:pt x="25591" y="92851"/>
                  </a:lnTo>
                  <a:lnTo>
                    <a:pt x="6695" y="137627"/>
                  </a:lnTo>
                  <a:lnTo>
                    <a:pt x="0" y="187451"/>
                  </a:lnTo>
                  <a:lnTo>
                    <a:pt x="0" y="937259"/>
                  </a:lnTo>
                  <a:lnTo>
                    <a:pt x="6695" y="987084"/>
                  </a:lnTo>
                  <a:lnTo>
                    <a:pt x="25591" y="1031860"/>
                  </a:lnTo>
                  <a:lnTo>
                    <a:pt x="54902" y="1069800"/>
                  </a:lnTo>
                  <a:lnTo>
                    <a:pt x="92839" y="1099114"/>
                  </a:lnTo>
                  <a:lnTo>
                    <a:pt x="137618" y="1118014"/>
                  </a:lnTo>
                  <a:lnTo>
                    <a:pt x="187452" y="1124712"/>
                  </a:lnTo>
                  <a:lnTo>
                    <a:pt x="10744200" y="1124712"/>
                  </a:lnTo>
                  <a:lnTo>
                    <a:pt x="10794024" y="1118014"/>
                  </a:lnTo>
                  <a:lnTo>
                    <a:pt x="10838800" y="1099114"/>
                  </a:lnTo>
                  <a:lnTo>
                    <a:pt x="10876740" y="1069800"/>
                  </a:lnTo>
                  <a:lnTo>
                    <a:pt x="10906054" y="1031860"/>
                  </a:lnTo>
                  <a:lnTo>
                    <a:pt x="10924954" y="987084"/>
                  </a:lnTo>
                  <a:lnTo>
                    <a:pt x="10931652" y="937259"/>
                  </a:lnTo>
                  <a:lnTo>
                    <a:pt x="10931652" y="187451"/>
                  </a:lnTo>
                  <a:lnTo>
                    <a:pt x="10924954" y="137627"/>
                  </a:lnTo>
                  <a:lnTo>
                    <a:pt x="10906054" y="92851"/>
                  </a:lnTo>
                  <a:lnTo>
                    <a:pt x="10876740" y="54911"/>
                  </a:lnTo>
                  <a:lnTo>
                    <a:pt x="10838800" y="25597"/>
                  </a:lnTo>
                  <a:lnTo>
                    <a:pt x="10794024" y="6697"/>
                  </a:lnTo>
                  <a:lnTo>
                    <a:pt x="10744200" y="0"/>
                  </a:lnTo>
                  <a:close/>
                </a:path>
              </a:pathLst>
            </a:custGeom>
            <a:solidFill>
              <a:srgbClr val="DFFF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26769" y="598169"/>
              <a:ext cx="10932160" cy="1125220"/>
            </a:xfrm>
            <a:custGeom>
              <a:avLst/>
              <a:gdLst/>
              <a:ahLst/>
              <a:cxnLst/>
              <a:rect l="l" t="t" r="r" b="b"/>
              <a:pathLst>
                <a:path w="10932160" h="1125220">
                  <a:moveTo>
                    <a:pt x="0" y="187451"/>
                  </a:moveTo>
                  <a:lnTo>
                    <a:pt x="6695" y="137627"/>
                  </a:lnTo>
                  <a:lnTo>
                    <a:pt x="25591" y="92851"/>
                  </a:lnTo>
                  <a:lnTo>
                    <a:pt x="54902" y="54911"/>
                  </a:lnTo>
                  <a:lnTo>
                    <a:pt x="92839" y="25597"/>
                  </a:lnTo>
                  <a:lnTo>
                    <a:pt x="137618" y="6697"/>
                  </a:lnTo>
                  <a:lnTo>
                    <a:pt x="187452" y="0"/>
                  </a:lnTo>
                  <a:lnTo>
                    <a:pt x="10744200" y="0"/>
                  </a:lnTo>
                  <a:lnTo>
                    <a:pt x="10794024" y="6697"/>
                  </a:lnTo>
                  <a:lnTo>
                    <a:pt x="10838800" y="25597"/>
                  </a:lnTo>
                  <a:lnTo>
                    <a:pt x="10876740" y="54911"/>
                  </a:lnTo>
                  <a:lnTo>
                    <a:pt x="10906054" y="92851"/>
                  </a:lnTo>
                  <a:lnTo>
                    <a:pt x="10924954" y="137627"/>
                  </a:lnTo>
                  <a:lnTo>
                    <a:pt x="10931652" y="187451"/>
                  </a:lnTo>
                  <a:lnTo>
                    <a:pt x="10931652" y="937259"/>
                  </a:lnTo>
                  <a:lnTo>
                    <a:pt x="10924954" y="987084"/>
                  </a:lnTo>
                  <a:lnTo>
                    <a:pt x="10906054" y="1031860"/>
                  </a:lnTo>
                  <a:lnTo>
                    <a:pt x="10876740" y="1069800"/>
                  </a:lnTo>
                  <a:lnTo>
                    <a:pt x="10838800" y="1099114"/>
                  </a:lnTo>
                  <a:lnTo>
                    <a:pt x="10794024" y="1118014"/>
                  </a:lnTo>
                  <a:lnTo>
                    <a:pt x="10744200" y="1124712"/>
                  </a:lnTo>
                  <a:lnTo>
                    <a:pt x="187452" y="1124712"/>
                  </a:lnTo>
                  <a:lnTo>
                    <a:pt x="137618" y="1118014"/>
                  </a:lnTo>
                  <a:lnTo>
                    <a:pt x="92839" y="1099114"/>
                  </a:lnTo>
                  <a:lnTo>
                    <a:pt x="54902" y="1069800"/>
                  </a:lnTo>
                  <a:lnTo>
                    <a:pt x="25591" y="1031860"/>
                  </a:lnTo>
                  <a:lnTo>
                    <a:pt x="6695" y="987084"/>
                  </a:lnTo>
                  <a:lnTo>
                    <a:pt x="0" y="937259"/>
                  </a:lnTo>
                  <a:lnTo>
                    <a:pt x="0" y="187451"/>
                  </a:lnTo>
                  <a:close/>
                </a:path>
              </a:pathLst>
            </a:custGeom>
            <a:ln w="38099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51861" y="636854"/>
            <a:ext cx="7907655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919">
                <a:solidFill>
                  <a:srgbClr val="000000"/>
                </a:solidFill>
                <a:latin typeface="Arial"/>
                <a:cs typeface="Arial"/>
              </a:rPr>
              <a:t>Ý</a:t>
            </a:r>
            <a:r>
              <a:rPr dirty="0" sz="6000" spc="-30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6000" spc="-465">
                <a:solidFill>
                  <a:srgbClr val="000000"/>
                </a:solidFill>
                <a:latin typeface="Arial"/>
                <a:cs typeface="Arial"/>
              </a:rPr>
              <a:t>nghĩa</a:t>
            </a:r>
            <a:r>
              <a:rPr dirty="0" sz="6000" spc="-28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6000" spc="-555">
                <a:solidFill>
                  <a:srgbClr val="000000"/>
                </a:solidFill>
                <a:latin typeface="Arial"/>
                <a:cs typeface="Arial"/>
              </a:rPr>
              <a:t>của</a:t>
            </a:r>
            <a:r>
              <a:rPr dirty="0" sz="6000" spc="-30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6000" spc="-350">
                <a:solidFill>
                  <a:srgbClr val="000000"/>
                </a:solidFill>
                <a:latin typeface="Arial"/>
                <a:cs typeface="Arial"/>
              </a:rPr>
              <a:t>bài</a:t>
            </a:r>
            <a:r>
              <a:rPr dirty="0" sz="6000" spc="-3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6000" spc="-540">
                <a:solidFill>
                  <a:srgbClr val="000000"/>
                </a:solidFill>
                <a:latin typeface="Arial"/>
                <a:cs typeface="Arial"/>
              </a:rPr>
              <a:t>đọc</a:t>
            </a:r>
            <a:r>
              <a:rPr dirty="0" sz="6000" spc="-300">
                <a:solidFill>
                  <a:srgbClr val="000000"/>
                </a:solidFill>
                <a:latin typeface="Arial"/>
                <a:cs typeface="Arial"/>
              </a:rPr>
              <a:t> là</a:t>
            </a:r>
            <a:r>
              <a:rPr dirty="0" sz="6000" spc="-30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6000" spc="-660">
                <a:solidFill>
                  <a:srgbClr val="000000"/>
                </a:solidFill>
                <a:latin typeface="Arial"/>
                <a:cs typeface="Arial"/>
              </a:rPr>
              <a:t>gì?</a:t>
            </a:r>
            <a:endParaRPr sz="60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309372" y="248613"/>
            <a:ext cx="11483975" cy="1362710"/>
            <a:chOff x="309372" y="248613"/>
            <a:chExt cx="11483975" cy="136271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372" y="807720"/>
              <a:ext cx="886968" cy="80314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0680473" y="276285"/>
              <a:ext cx="528955" cy="490855"/>
            </a:xfrm>
            <a:custGeom>
              <a:avLst/>
              <a:gdLst/>
              <a:ahLst/>
              <a:cxnLst/>
              <a:rect l="l" t="t" r="r" b="b"/>
              <a:pathLst>
                <a:path w="528954" h="490855">
                  <a:moveTo>
                    <a:pt x="369573" y="0"/>
                  </a:moveTo>
                  <a:lnTo>
                    <a:pt x="325417" y="46281"/>
                  </a:lnTo>
                  <a:lnTo>
                    <a:pt x="265662" y="161305"/>
                  </a:lnTo>
                  <a:lnTo>
                    <a:pt x="246303" y="129523"/>
                  </a:lnTo>
                  <a:lnTo>
                    <a:pt x="194135" y="69386"/>
                  </a:lnTo>
                  <a:lnTo>
                    <a:pt x="118023" y="33707"/>
                  </a:lnTo>
                  <a:lnTo>
                    <a:pt x="26832" y="75302"/>
                  </a:lnTo>
                  <a:lnTo>
                    <a:pt x="171" y="136074"/>
                  </a:lnTo>
                  <a:lnTo>
                    <a:pt x="0" y="174412"/>
                  </a:lnTo>
                  <a:lnTo>
                    <a:pt x="7334" y="216044"/>
                  </a:lnTo>
                  <a:lnTo>
                    <a:pt x="21223" y="259462"/>
                  </a:lnTo>
                  <a:lnTo>
                    <a:pt x="40716" y="303162"/>
                  </a:lnTo>
                  <a:lnTo>
                    <a:pt x="64864" y="345635"/>
                  </a:lnTo>
                  <a:lnTo>
                    <a:pt x="92715" y="385377"/>
                  </a:lnTo>
                  <a:lnTo>
                    <a:pt x="123318" y="420880"/>
                  </a:lnTo>
                  <a:lnTo>
                    <a:pt x="155724" y="450639"/>
                  </a:lnTo>
                  <a:lnTo>
                    <a:pt x="188982" y="473147"/>
                  </a:lnTo>
                  <a:lnTo>
                    <a:pt x="254251" y="490386"/>
                  </a:lnTo>
                  <a:lnTo>
                    <a:pt x="286102" y="483573"/>
                  </a:lnTo>
                  <a:lnTo>
                    <a:pt x="355242" y="445305"/>
                  </a:lnTo>
                  <a:lnTo>
                    <a:pt x="390136" y="416341"/>
                  </a:lnTo>
                  <a:lnTo>
                    <a:pt x="423650" y="382487"/>
                  </a:lnTo>
                  <a:lnTo>
                    <a:pt x="454585" y="344987"/>
                  </a:lnTo>
                  <a:lnTo>
                    <a:pt x="481744" y="305088"/>
                  </a:lnTo>
                  <a:lnTo>
                    <a:pt x="503929" y="264035"/>
                  </a:lnTo>
                  <a:lnTo>
                    <a:pt x="519944" y="223076"/>
                  </a:lnTo>
                  <a:lnTo>
                    <a:pt x="528589" y="183455"/>
                  </a:lnTo>
                  <a:lnTo>
                    <a:pt x="528669" y="146419"/>
                  </a:lnTo>
                  <a:lnTo>
                    <a:pt x="518984" y="113214"/>
                  </a:lnTo>
                  <a:lnTo>
                    <a:pt x="498339" y="85087"/>
                  </a:lnTo>
                  <a:lnTo>
                    <a:pt x="419942" y="15317"/>
                  </a:lnTo>
                  <a:lnTo>
                    <a:pt x="369573" y="0"/>
                  </a:lnTo>
                  <a:close/>
                </a:path>
              </a:pathLst>
            </a:custGeom>
            <a:solidFill>
              <a:srgbClr val="FDC5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102116" y="268540"/>
              <a:ext cx="530860" cy="499745"/>
            </a:xfrm>
            <a:custGeom>
              <a:avLst/>
              <a:gdLst/>
              <a:ahLst/>
              <a:cxnLst/>
              <a:rect l="l" t="t" r="r" b="b"/>
              <a:pathLst>
                <a:path w="530859" h="499745">
                  <a:moveTo>
                    <a:pt x="354784" y="0"/>
                  </a:moveTo>
                  <a:lnTo>
                    <a:pt x="315232" y="50272"/>
                  </a:lnTo>
                  <a:lnTo>
                    <a:pt x="266691" y="170460"/>
                  </a:lnTo>
                  <a:lnTo>
                    <a:pt x="244396" y="140664"/>
                  </a:lnTo>
                  <a:lnTo>
                    <a:pt x="186743" y="85762"/>
                  </a:lnTo>
                  <a:lnTo>
                    <a:pt x="107581" y="57484"/>
                  </a:lnTo>
                  <a:lnTo>
                    <a:pt x="20758" y="107557"/>
                  </a:lnTo>
                  <a:lnTo>
                    <a:pt x="0" y="170590"/>
                  </a:lnTo>
                  <a:lnTo>
                    <a:pt x="3477" y="208771"/>
                  </a:lnTo>
                  <a:lnTo>
                    <a:pt x="14738" y="249517"/>
                  </a:lnTo>
                  <a:lnTo>
                    <a:pt x="32696" y="291418"/>
                  </a:lnTo>
                  <a:lnTo>
                    <a:pt x="56259" y="333065"/>
                  </a:lnTo>
                  <a:lnTo>
                    <a:pt x="84339" y="373050"/>
                  </a:lnTo>
                  <a:lnTo>
                    <a:pt x="115845" y="409963"/>
                  </a:lnTo>
                  <a:lnTo>
                    <a:pt x="149688" y="442395"/>
                  </a:lnTo>
                  <a:lnTo>
                    <a:pt x="184780" y="468937"/>
                  </a:lnTo>
                  <a:lnTo>
                    <a:pt x="220029" y="488180"/>
                  </a:lnTo>
                  <a:lnTo>
                    <a:pt x="286645" y="499133"/>
                  </a:lnTo>
                  <a:lnTo>
                    <a:pt x="317702" y="489321"/>
                  </a:lnTo>
                  <a:lnTo>
                    <a:pt x="382885" y="444652"/>
                  </a:lnTo>
                  <a:lnTo>
                    <a:pt x="414864" y="412502"/>
                  </a:lnTo>
                  <a:lnTo>
                    <a:pt x="445004" y="375614"/>
                  </a:lnTo>
                  <a:lnTo>
                    <a:pt x="472230" y="335343"/>
                  </a:lnTo>
                  <a:lnTo>
                    <a:pt x="495469" y="293042"/>
                  </a:lnTo>
                  <a:lnTo>
                    <a:pt x="513647" y="250065"/>
                  </a:lnTo>
                  <a:lnTo>
                    <a:pt x="525691" y="207768"/>
                  </a:lnTo>
                  <a:lnTo>
                    <a:pt x="530528" y="167503"/>
                  </a:lnTo>
                  <a:lnTo>
                    <a:pt x="527084" y="130626"/>
                  </a:lnTo>
                  <a:lnTo>
                    <a:pt x="514285" y="98490"/>
                  </a:lnTo>
                  <a:lnTo>
                    <a:pt x="491057" y="72450"/>
                  </a:lnTo>
                  <a:lnTo>
                    <a:pt x="406381" y="10455"/>
                  </a:lnTo>
                  <a:lnTo>
                    <a:pt x="354784" y="0"/>
                  </a:lnTo>
                  <a:close/>
                </a:path>
              </a:pathLst>
            </a:custGeom>
            <a:solidFill>
              <a:srgbClr val="FCA1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1263507" y="248613"/>
              <a:ext cx="529590" cy="493395"/>
            </a:xfrm>
            <a:custGeom>
              <a:avLst/>
              <a:gdLst/>
              <a:ahLst/>
              <a:cxnLst/>
              <a:rect l="l" t="t" r="r" b="b"/>
              <a:pathLst>
                <a:path w="529590" h="493395">
                  <a:moveTo>
                    <a:pt x="366027" y="0"/>
                  </a:moveTo>
                  <a:lnTo>
                    <a:pt x="323001" y="47333"/>
                  </a:lnTo>
                  <a:lnTo>
                    <a:pt x="266029" y="163770"/>
                  </a:lnTo>
                  <a:lnTo>
                    <a:pt x="245910" y="132460"/>
                  </a:lnTo>
                  <a:lnTo>
                    <a:pt x="192310" y="73590"/>
                  </a:lnTo>
                  <a:lnTo>
                    <a:pt x="115359" y="39747"/>
                  </a:lnTo>
                  <a:lnTo>
                    <a:pt x="25192" y="83521"/>
                  </a:lnTo>
                  <a:lnTo>
                    <a:pt x="0" y="144911"/>
                  </a:lnTo>
                  <a:lnTo>
                    <a:pt x="750" y="183241"/>
                  </a:lnTo>
                  <a:lnTo>
                    <a:pt x="9082" y="224683"/>
                  </a:lnTo>
                  <a:lnTo>
                    <a:pt x="24011" y="267755"/>
                  </a:lnTo>
                  <a:lnTo>
                    <a:pt x="44549" y="310974"/>
                  </a:lnTo>
                  <a:lnTo>
                    <a:pt x="69710" y="352855"/>
                  </a:lnTo>
                  <a:lnTo>
                    <a:pt x="98508" y="391917"/>
                  </a:lnTo>
                  <a:lnTo>
                    <a:pt x="129957" y="426675"/>
                  </a:lnTo>
                  <a:lnTo>
                    <a:pt x="163070" y="455648"/>
                  </a:lnTo>
                  <a:lnTo>
                    <a:pt x="196860" y="477352"/>
                  </a:lnTo>
                  <a:lnTo>
                    <a:pt x="262529" y="493019"/>
                  </a:lnTo>
                  <a:lnTo>
                    <a:pt x="294206" y="485443"/>
                  </a:lnTo>
                  <a:lnTo>
                    <a:pt x="362406" y="445526"/>
                  </a:lnTo>
                  <a:lnTo>
                    <a:pt x="396595" y="415734"/>
                  </a:lnTo>
                  <a:lnTo>
                    <a:pt x="429286" y="381085"/>
                  </a:lnTo>
                  <a:lnTo>
                    <a:pt x="459311" y="342853"/>
                  </a:lnTo>
                  <a:lnTo>
                    <a:pt x="485503" y="302313"/>
                  </a:lnTo>
                  <a:lnTo>
                    <a:pt x="506693" y="260739"/>
                  </a:lnTo>
                  <a:lnTo>
                    <a:pt x="521716" y="219406"/>
                  </a:lnTo>
                  <a:lnTo>
                    <a:pt x="529402" y="179587"/>
                  </a:lnTo>
                  <a:lnTo>
                    <a:pt x="528584" y="142558"/>
                  </a:lnTo>
                  <a:lnTo>
                    <a:pt x="518094" y="109591"/>
                  </a:lnTo>
                  <a:lnTo>
                    <a:pt x="496764" y="81963"/>
                  </a:lnTo>
                  <a:lnTo>
                    <a:pt x="416737" y="14099"/>
                  </a:lnTo>
                  <a:lnTo>
                    <a:pt x="366027" y="0"/>
                  </a:lnTo>
                  <a:close/>
                </a:path>
              </a:pathLst>
            </a:custGeom>
            <a:solidFill>
              <a:srgbClr val="B4B5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142131" y="354913"/>
              <a:ext cx="1216025" cy="206375"/>
            </a:xfrm>
            <a:custGeom>
              <a:avLst/>
              <a:gdLst/>
              <a:ahLst/>
              <a:cxnLst/>
              <a:rect l="l" t="t" r="r" b="b"/>
              <a:pathLst>
                <a:path w="1216025" h="206375">
                  <a:moveTo>
                    <a:pt x="63677" y="43929"/>
                  </a:moveTo>
                  <a:lnTo>
                    <a:pt x="61455" y="37744"/>
                  </a:lnTo>
                  <a:lnTo>
                    <a:pt x="57048" y="32905"/>
                  </a:lnTo>
                  <a:lnTo>
                    <a:pt x="51308" y="30238"/>
                  </a:lnTo>
                  <a:lnTo>
                    <a:pt x="44958" y="29921"/>
                  </a:lnTo>
                  <a:lnTo>
                    <a:pt x="38773" y="32131"/>
                  </a:lnTo>
                  <a:lnTo>
                    <a:pt x="10452" y="59258"/>
                  </a:lnTo>
                  <a:lnTo>
                    <a:pt x="0" y="111379"/>
                  </a:lnTo>
                  <a:lnTo>
                    <a:pt x="3670" y="132410"/>
                  </a:lnTo>
                  <a:lnTo>
                    <a:pt x="12674" y="156121"/>
                  </a:lnTo>
                  <a:lnTo>
                    <a:pt x="16611" y="161328"/>
                  </a:lnTo>
                  <a:lnTo>
                    <a:pt x="22072" y="164528"/>
                  </a:lnTo>
                  <a:lnTo>
                    <a:pt x="28346" y="165442"/>
                  </a:lnTo>
                  <a:lnTo>
                    <a:pt x="34747" y="163791"/>
                  </a:lnTo>
                  <a:lnTo>
                    <a:pt x="36093" y="125476"/>
                  </a:lnTo>
                  <a:lnTo>
                    <a:pt x="33210" y="111061"/>
                  </a:lnTo>
                  <a:lnTo>
                    <a:pt x="48006" y="67157"/>
                  </a:lnTo>
                  <a:lnTo>
                    <a:pt x="55841" y="60426"/>
                  </a:lnTo>
                  <a:lnTo>
                    <a:pt x="60680" y="56019"/>
                  </a:lnTo>
                  <a:lnTo>
                    <a:pt x="63360" y="50266"/>
                  </a:lnTo>
                  <a:lnTo>
                    <a:pt x="63677" y="43929"/>
                  </a:lnTo>
                  <a:close/>
                </a:path>
                <a:path w="1216025" h="206375">
                  <a:moveTo>
                    <a:pt x="71450" y="184023"/>
                  </a:moveTo>
                  <a:lnTo>
                    <a:pt x="68884" y="179285"/>
                  </a:lnTo>
                  <a:lnTo>
                    <a:pt x="64731" y="174205"/>
                  </a:lnTo>
                  <a:lnTo>
                    <a:pt x="59143" y="171196"/>
                  </a:lnTo>
                  <a:lnTo>
                    <a:pt x="52857" y="170497"/>
                  </a:lnTo>
                  <a:lnTo>
                    <a:pt x="46570" y="172339"/>
                  </a:lnTo>
                  <a:lnTo>
                    <a:pt x="39370" y="176110"/>
                  </a:lnTo>
                  <a:lnTo>
                    <a:pt x="36220" y="184404"/>
                  </a:lnTo>
                  <a:lnTo>
                    <a:pt x="38531" y="191833"/>
                  </a:lnTo>
                  <a:lnTo>
                    <a:pt x="39509" y="199999"/>
                  </a:lnTo>
                  <a:lnTo>
                    <a:pt x="46456" y="206209"/>
                  </a:lnTo>
                  <a:lnTo>
                    <a:pt x="64008" y="206209"/>
                  </a:lnTo>
                  <a:lnTo>
                    <a:pt x="71450" y="198907"/>
                  </a:lnTo>
                  <a:lnTo>
                    <a:pt x="71450" y="184023"/>
                  </a:lnTo>
                  <a:close/>
                </a:path>
                <a:path w="1216025" h="206375">
                  <a:moveTo>
                    <a:pt x="72186" y="185369"/>
                  </a:moveTo>
                  <a:lnTo>
                    <a:pt x="71450" y="181838"/>
                  </a:lnTo>
                  <a:lnTo>
                    <a:pt x="71450" y="184023"/>
                  </a:lnTo>
                  <a:lnTo>
                    <a:pt x="72186" y="185369"/>
                  </a:lnTo>
                  <a:close/>
                </a:path>
                <a:path w="1216025" h="206375">
                  <a:moveTo>
                    <a:pt x="629234" y="21361"/>
                  </a:moveTo>
                  <a:lnTo>
                    <a:pt x="626999" y="15189"/>
                  </a:lnTo>
                  <a:lnTo>
                    <a:pt x="622604" y="10350"/>
                  </a:lnTo>
                  <a:lnTo>
                    <a:pt x="616851" y="7670"/>
                  </a:lnTo>
                  <a:lnTo>
                    <a:pt x="610514" y="7353"/>
                  </a:lnTo>
                  <a:lnTo>
                    <a:pt x="604329" y="9588"/>
                  </a:lnTo>
                  <a:lnTo>
                    <a:pt x="576008" y="36703"/>
                  </a:lnTo>
                  <a:lnTo>
                    <a:pt x="565556" y="88811"/>
                  </a:lnTo>
                  <a:lnTo>
                    <a:pt x="569214" y="109855"/>
                  </a:lnTo>
                  <a:lnTo>
                    <a:pt x="578243" y="133565"/>
                  </a:lnTo>
                  <a:lnTo>
                    <a:pt x="582168" y="138772"/>
                  </a:lnTo>
                  <a:lnTo>
                    <a:pt x="587616" y="141960"/>
                  </a:lnTo>
                  <a:lnTo>
                    <a:pt x="593902" y="142887"/>
                  </a:lnTo>
                  <a:lnTo>
                    <a:pt x="600303" y="141236"/>
                  </a:lnTo>
                  <a:lnTo>
                    <a:pt x="601649" y="102908"/>
                  </a:lnTo>
                  <a:lnTo>
                    <a:pt x="598766" y="88493"/>
                  </a:lnTo>
                  <a:lnTo>
                    <a:pt x="613562" y="44589"/>
                  </a:lnTo>
                  <a:lnTo>
                    <a:pt x="621398" y="37858"/>
                  </a:lnTo>
                  <a:lnTo>
                    <a:pt x="626237" y="33464"/>
                  </a:lnTo>
                  <a:lnTo>
                    <a:pt x="628904" y="27711"/>
                  </a:lnTo>
                  <a:lnTo>
                    <a:pt x="629234" y="21361"/>
                  </a:lnTo>
                  <a:close/>
                </a:path>
                <a:path w="1216025" h="206375">
                  <a:moveTo>
                    <a:pt x="637006" y="161467"/>
                  </a:moveTo>
                  <a:lnTo>
                    <a:pt x="634428" y="156718"/>
                  </a:lnTo>
                  <a:lnTo>
                    <a:pt x="630288" y="151638"/>
                  </a:lnTo>
                  <a:lnTo>
                    <a:pt x="624700" y="148628"/>
                  </a:lnTo>
                  <a:lnTo>
                    <a:pt x="618413" y="147916"/>
                  </a:lnTo>
                  <a:lnTo>
                    <a:pt x="612127" y="149758"/>
                  </a:lnTo>
                  <a:lnTo>
                    <a:pt x="604939" y="153543"/>
                  </a:lnTo>
                  <a:lnTo>
                    <a:pt x="601776" y="161836"/>
                  </a:lnTo>
                  <a:lnTo>
                    <a:pt x="604075" y="169265"/>
                  </a:lnTo>
                  <a:lnTo>
                    <a:pt x="605066" y="177444"/>
                  </a:lnTo>
                  <a:lnTo>
                    <a:pt x="612013" y="183667"/>
                  </a:lnTo>
                  <a:lnTo>
                    <a:pt x="629564" y="183667"/>
                  </a:lnTo>
                  <a:lnTo>
                    <a:pt x="637006" y="176352"/>
                  </a:lnTo>
                  <a:lnTo>
                    <a:pt x="637006" y="161467"/>
                  </a:lnTo>
                  <a:close/>
                </a:path>
                <a:path w="1216025" h="206375">
                  <a:moveTo>
                    <a:pt x="637730" y="162814"/>
                  </a:moveTo>
                  <a:lnTo>
                    <a:pt x="637006" y="159283"/>
                  </a:lnTo>
                  <a:lnTo>
                    <a:pt x="637006" y="161467"/>
                  </a:lnTo>
                  <a:lnTo>
                    <a:pt x="637730" y="162814"/>
                  </a:lnTo>
                  <a:close/>
                </a:path>
                <a:path w="1216025" h="206375">
                  <a:moveTo>
                    <a:pt x="1207427" y="14020"/>
                  </a:moveTo>
                  <a:lnTo>
                    <a:pt x="1205217" y="7835"/>
                  </a:lnTo>
                  <a:lnTo>
                    <a:pt x="1200810" y="2997"/>
                  </a:lnTo>
                  <a:lnTo>
                    <a:pt x="1195057" y="330"/>
                  </a:lnTo>
                  <a:lnTo>
                    <a:pt x="1188707" y="0"/>
                  </a:lnTo>
                  <a:lnTo>
                    <a:pt x="1182522" y="2235"/>
                  </a:lnTo>
                  <a:lnTo>
                    <a:pt x="1154201" y="29349"/>
                  </a:lnTo>
                  <a:lnTo>
                    <a:pt x="1143749" y="81470"/>
                  </a:lnTo>
                  <a:lnTo>
                    <a:pt x="1147419" y="102489"/>
                  </a:lnTo>
                  <a:lnTo>
                    <a:pt x="1156436" y="126199"/>
                  </a:lnTo>
                  <a:lnTo>
                    <a:pt x="1160360" y="131419"/>
                  </a:lnTo>
                  <a:lnTo>
                    <a:pt x="1165821" y="134620"/>
                  </a:lnTo>
                  <a:lnTo>
                    <a:pt x="1172108" y="135521"/>
                  </a:lnTo>
                  <a:lnTo>
                    <a:pt x="1178509" y="133883"/>
                  </a:lnTo>
                  <a:lnTo>
                    <a:pt x="1179855" y="95567"/>
                  </a:lnTo>
                  <a:lnTo>
                    <a:pt x="1176959" y="81140"/>
                  </a:lnTo>
                  <a:lnTo>
                    <a:pt x="1191768" y="37249"/>
                  </a:lnTo>
                  <a:lnTo>
                    <a:pt x="1199603" y="30505"/>
                  </a:lnTo>
                  <a:lnTo>
                    <a:pt x="1204442" y="26111"/>
                  </a:lnTo>
                  <a:lnTo>
                    <a:pt x="1207109" y="20358"/>
                  </a:lnTo>
                  <a:lnTo>
                    <a:pt x="1207427" y="14020"/>
                  </a:lnTo>
                  <a:close/>
                </a:path>
                <a:path w="1216025" h="206375">
                  <a:moveTo>
                    <a:pt x="1215199" y="154114"/>
                  </a:moveTo>
                  <a:lnTo>
                    <a:pt x="1212646" y="149364"/>
                  </a:lnTo>
                  <a:lnTo>
                    <a:pt x="1208481" y="144284"/>
                  </a:lnTo>
                  <a:lnTo>
                    <a:pt x="1202905" y="141274"/>
                  </a:lnTo>
                  <a:lnTo>
                    <a:pt x="1196606" y="140576"/>
                  </a:lnTo>
                  <a:lnTo>
                    <a:pt x="1190332" y="142417"/>
                  </a:lnTo>
                  <a:lnTo>
                    <a:pt x="1183132" y="146202"/>
                  </a:lnTo>
                  <a:lnTo>
                    <a:pt x="1179969" y="154495"/>
                  </a:lnTo>
                  <a:lnTo>
                    <a:pt x="1182293" y="161925"/>
                  </a:lnTo>
                  <a:lnTo>
                    <a:pt x="1183246" y="170091"/>
                  </a:lnTo>
                  <a:lnTo>
                    <a:pt x="1190205" y="176314"/>
                  </a:lnTo>
                  <a:lnTo>
                    <a:pt x="1207770" y="176314"/>
                  </a:lnTo>
                  <a:lnTo>
                    <a:pt x="1215199" y="168986"/>
                  </a:lnTo>
                  <a:lnTo>
                    <a:pt x="1215199" y="154114"/>
                  </a:lnTo>
                  <a:close/>
                </a:path>
                <a:path w="1216025" h="206375">
                  <a:moveTo>
                    <a:pt x="1215923" y="155473"/>
                  </a:moveTo>
                  <a:lnTo>
                    <a:pt x="1215199" y="151917"/>
                  </a:lnTo>
                  <a:lnTo>
                    <a:pt x="1215199" y="154114"/>
                  </a:lnTo>
                  <a:lnTo>
                    <a:pt x="1215923" y="1554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95407" y="573777"/>
              <a:ext cx="86409" cy="96327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1139917" y="522450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381" y="0"/>
                  </a:moveTo>
                  <a:lnTo>
                    <a:pt x="132" y="1094"/>
                  </a:lnTo>
                  <a:lnTo>
                    <a:pt x="0" y="613"/>
                  </a:lnTo>
                  <a:lnTo>
                    <a:pt x="1708" y="61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FE3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1117857" y="502218"/>
              <a:ext cx="44450" cy="41910"/>
            </a:xfrm>
            <a:custGeom>
              <a:avLst/>
              <a:gdLst/>
              <a:ahLst/>
              <a:cxnLst/>
              <a:rect l="l" t="t" r="r" b="b"/>
              <a:pathLst>
                <a:path w="44450" h="41909">
                  <a:moveTo>
                    <a:pt x="25314" y="41012"/>
                  </a:moveTo>
                  <a:lnTo>
                    <a:pt x="23768" y="41326"/>
                  </a:lnTo>
                  <a:lnTo>
                    <a:pt x="24631" y="41326"/>
                  </a:lnTo>
                  <a:lnTo>
                    <a:pt x="25609" y="41077"/>
                  </a:lnTo>
                  <a:lnTo>
                    <a:pt x="25314" y="41012"/>
                  </a:lnTo>
                  <a:close/>
                </a:path>
                <a:path w="44450" h="41909">
                  <a:moveTo>
                    <a:pt x="25974" y="0"/>
                  </a:moveTo>
                  <a:lnTo>
                    <a:pt x="0" y="29369"/>
                  </a:lnTo>
                  <a:lnTo>
                    <a:pt x="6336" y="33880"/>
                  </a:lnTo>
                  <a:lnTo>
                    <a:pt x="8160" y="35704"/>
                  </a:lnTo>
                  <a:lnTo>
                    <a:pt x="10233" y="37661"/>
                  </a:lnTo>
                  <a:lnTo>
                    <a:pt x="25314" y="41012"/>
                  </a:lnTo>
                  <a:lnTo>
                    <a:pt x="31755" y="39703"/>
                  </a:lnTo>
                  <a:lnTo>
                    <a:pt x="38265" y="35290"/>
                  </a:lnTo>
                  <a:lnTo>
                    <a:pt x="42647" y="28775"/>
                  </a:lnTo>
                  <a:lnTo>
                    <a:pt x="44252" y="20845"/>
                  </a:lnTo>
                  <a:lnTo>
                    <a:pt x="44252" y="11940"/>
                  </a:lnTo>
                  <a:lnTo>
                    <a:pt x="38646" y="4378"/>
                  </a:lnTo>
                  <a:lnTo>
                    <a:pt x="30850" y="1575"/>
                  </a:lnTo>
                  <a:lnTo>
                    <a:pt x="29258" y="845"/>
                  </a:lnTo>
                  <a:lnTo>
                    <a:pt x="27666" y="364"/>
                  </a:lnTo>
                  <a:lnTo>
                    <a:pt x="259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0553582" y="403097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4" h="2539">
                  <a:moveTo>
                    <a:pt x="0" y="0"/>
                  </a:moveTo>
                  <a:lnTo>
                    <a:pt x="497" y="1227"/>
                  </a:lnTo>
                  <a:lnTo>
                    <a:pt x="248" y="497"/>
                  </a:lnTo>
                  <a:lnTo>
                    <a:pt x="248" y="2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3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0533292" y="382622"/>
              <a:ext cx="41910" cy="43180"/>
            </a:xfrm>
            <a:custGeom>
              <a:avLst/>
              <a:gdLst/>
              <a:ahLst/>
              <a:cxnLst/>
              <a:rect l="l" t="t" r="r" b="b"/>
              <a:pathLst>
                <a:path w="41909" h="43179">
                  <a:moveTo>
                    <a:pt x="20020" y="0"/>
                  </a:moveTo>
                  <a:lnTo>
                    <a:pt x="12128" y="1702"/>
                  </a:lnTo>
                  <a:lnTo>
                    <a:pt x="6184" y="5650"/>
                  </a:lnTo>
                  <a:lnTo>
                    <a:pt x="2081" y="11159"/>
                  </a:lnTo>
                  <a:lnTo>
                    <a:pt x="0" y="17686"/>
                  </a:lnTo>
                  <a:lnTo>
                    <a:pt x="170" y="24620"/>
                  </a:lnTo>
                  <a:lnTo>
                    <a:pt x="2272" y="31890"/>
                  </a:lnTo>
                  <a:lnTo>
                    <a:pt x="6740" y="37778"/>
                  </a:lnTo>
                  <a:lnTo>
                    <a:pt x="13015" y="41722"/>
                  </a:lnTo>
                  <a:lnTo>
                    <a:pt x="20538" y="43161"/>
                  </a:lnTo>
                  <a:lnTo>
                    <a:pt x="28525" y="41554"/>
                  </a:lnTo>
                  <a:lnTo>
                    <a:pt x="35035" y="37168"/>
                  </a:lnTo>
                  <a:lnTo>
                    <a:pt x="39417" y="30659"/>
                  </a:lnTo>
                  <a:lnTo>
                    <a:pt x="41022" y="22680"/>
                  </a:lnTo>
                  <a:lnTo>
                    <a:pt x="41022" y="16784"/>
                  </a:lnTo>
                  <a:lnTo>
                    <a:pt x="39065" y="12315"/>
                  </a:lnTo>
                  <a:lnTo>
                    <a:pt x="34365" y="5633"/>
                  </a:lnTo>
                  <a:lnTo>
                    <a:pt x="27743" y="1430"/>
                  </a:lnTo>
                  <a:lnTo>
                    <a:pt x="20020" y="0"/>
                  </a:lnTo>
                  <a:close/>
                </a:path>
                <a:path w="41909" h="43179">
                  <a:moveTo>
                    <a:pt x="41022" y="14388"/>
                  </a:moveTo>
                  <a:lnTo>
                    <a:pt x="41022" y="16784"/>
                  </a:lnTo>
                  <a:lnTo>
                    <a:pt x="41520" y="17921"/>
                  </a:lnTo>
                  <a:lnTo>
                    <a:pt x="41022" y="143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2296667" y="2031492"/>
            <a:ext cx="7600315" cy="2813685"/>
            <a:chOff x="2296667" y="2031492"/>
            <a:chExt cx="7600315" cy="2813685"/>
          </a:xfrm>
        </p:grpSpPr>
        <p:sp>
          <p:nvSpPr>
            <p:cNvPr id="19" name="object 19" descr=""/>
            <p:cNvSpPr/>
            <p:nvPr/>
          </p:nvSpPr>
          <p:spPr>
            <a:xfrm>
              <a:off x="2315717" y="2050542"/>
              <a:ext cx="7562215" cy="2775585"/>
            </a:xfrm>
            <a:custGeom>
              <a:avLst/>
              <a:gdLst/>
              <a:ahLst/>
              <a:cxnLst/>
              <a:rect l="l" t="t" r="r" b="b"/>
              <a:pathLst>
                <a:path w="7562215" h="2775585">
                  <a:moveTo>
                    <a:pt x="7099554" y="0"/>
                  </a:moveTo>
                  <a:lnTo>
                    <a:pt x="462533" y="0"/>
                  </a:lnTo>
                  <a:lnTo>
                    <a:pt x="415251" y="2388"/>
                  </a:lnTo>
                  <a:lnTo>
                    <a:pt x="369332" y="9399"/>
                  </a:lnTo>
                  <a:lnTo>
                    <a:pt x="325010" y="20799"/>
                  </a:lnTo>
                  <a:lnTo>
                    <a:pt x="282517" y="36355"/>
                  </a:lnTo>
                  <a:lnTo>
                    <a:pt x="242086" y="55836"/>
                  </a:lnTo>
                  <a:lnTo>
                    <a:pt x="203950" y="79007"/>
                  </a:lnTo>
                  <a:lnTo>
                    <a:pt x="168341" y="105637"/>
                  </a:lnTo>
                  <a:lnTo>
                    <a:pt x="135493" y="135493"/>
                  </a:lnTo>
                  <a:lnTo>
                    <a:pt x="105637" y="168341"/>
                  </a:lnTo>
                  <a:lnTo>
                    <a:pt x="79007" y="203950"/>
                  </a:lnTo>
                  <a:lnTo>
                    <a:pt x="55836" y="242086"/>
                  </a:lnTo>
                  <a:lnTo>
                    <a:pt x="36355" y="282517"/>
                  </a:lnTo>
                  <a:lnTo>
                    <a:pt x="20799" y="325010"/>
                  </a:lnTo>
                  <a:lnTo>
                    <a:pt x="9399" y="369332"/>
                  </a:lnTo>
                  <a:lnTo>
                    <a:pt x="2388" y="415251"/>
                  </a:lnTo>
                  <a:lnTo>
                    <a:pt x="0" y="462534"/>
                  </a:lnTo>
                  <a:lnTo>
                    <a:pt x="0" y="2312670"/>
                  </a:lnTo>
                  <a:lnTo>
                    <a:pt x="2388" y="2359952"/>
                  </a:lnTo>
                  <a:lnTo>
                    <a:pt x="9399" y="2405871"/>
                  </a:lnTo>
                  <a:lnTo>
                    <a:pt x="20799" y="2450193"/>
                  </a:lnTo>
                  <a:lnTo>
                    <a:pt x="36355" y="2492686"/>
                  </a:lnTo>
                  <a:lnTo>
                    <a:pt x="55836" y="2533117"/>
                  </a:lnTo>
                  <a:lnTo>
                    <a:pt x="79007" y="2571253"/>
                  </a:lnTo>
                  <a:lnTo>
                    <a:pt x="105637" y="2606862"/>
                  </a:lnTo>
                  <a:lnTo>
                    <a:pt x="135493" y="2639710"/>
                  </a:lnTo>
                  <a:lnTo>
                    <a:pt x="168341" y="2669566"/>
                  </a:lnTo>
                  <a:lnTo>
                    <a:pt x="203950" y="2696196"/>
                  </a:lnTo>
                  <a:lnTo>
                    <a:pt x="242086" y="2719367"/>
                  </a:lnTo>
                  <a:lnTo>
                    <a:pt x="282517" y="2738848"/>
                  </a:lnTo>
                  <a:lnTo>
                    <a:pt x="325010" y="2754404"/>
                  </a:lnTo>
                  <a:lnTo>
                    <a:pt x="369332" y="2765804"/>
                  </a:lnTo>
                  <a:lnTo>
                    <a:pt x="415251" y="2772815"/>
                  </a:lnTo>
                  <a:lnTo>
                    <a:pt x="462533" y="2775204"/>
                  </a:lnTo>
                  <a:lnTo>
                    <a:pt x="7099554" y="2775204"/>
                  </a:lnTo>
                  <a:lnTo>
                    <a:pt x="7146836" y="2772815"/>
                  </a:lnTo>
                  <a:lnTo>
                    <a:pt x="7192755" y="2765804"/>
                  </a:lnTo>
                  <a:lnTo>
                    <a:pt x="7237077" y="2754404"/>
                  </a:lnTo>
                  <a:lnTo>
                    <a:pt x="7279570" y="2738848"/>
                  </a:lnTo>
                  <a:lnTo>
                    <a:pt x="7320001" y="2719367"/>
                  </a:lnTo>
                  <a:lnTo>
                    <a:pt x="7358137" y="2696196"/>
                  </a:lnTo>
                  <a:lnTo>
                    <a:pt x="7393746" y="2669566"/>
                  </a:lnTo>
                  <a:lnTo>
                    <a:pt x="7426594" y="2639710"/>
                  </a:lnTo>
                  <a:lnTo>
                    <a:pt x="7456450" y="2606862"/>
                  </a:lnTo>
                  <a:lnTo>
                    <a:pt x="7483080" y="2571253"/>
                  </a:lnTo>
                  <a:lnTo>
                    <a:pt x="7506251" y="2533117"/>
                  </a:lnTo>
                  <a:lnTo>
                    <a:pt x="7525732" y="2492686"/>
                  </a:lnTo>
                  <a:lnTo>
                    <a:pt x="7541288" y="2450193"/>
                  </a:lnTo>
                  <a:lnTo>
                    <a:pt x="7552688" y="2405871"/>
                  </a:lnTo>
                  <a:lnTo>
                    <a:pt x="7559699" y="2359952"/>
                  </a:lnTo>
                  <a:lnTo>
                    <a:pt x="7562087" y="2312670"/>
                  </a:lnTo>
                  <a:lnTo>
                    <a:pt x="7562087" y="462534"/>
                  </a:lnTo>
                  <a:lnTo>
                    <a:pt x="7559699" y="415251"/>
                  </a:lnTo>
                  <a:lnTo>
                    <a:pt x="7552688" y="369332"/>
                  </a:lnTo>
                  <a:lnTo>
                    <a:pt x="7541288" y="325010"/>
                  </a:lnTo>
                  <a:lnTo>
                    <a:pt x="7525732" y="282517"/>
                  </a:lnTo>
                  <a:lnTo>
                    <a:pt x="7506251" y="242086"/>
                  </a:lnTo>
                  <a:lnTo>
                    <a:pt x="7483080" y="203950"/>
                  </a:lnTo>
                  <a:lnTo>
                    <a:pt x="7456450" y="168341"/>
                  </a:lnTo>
                  <a:lnTo>
                    <a:pt x="7426594" y="135493"/>
                  </a:lnTo>
                  <a:lnTo>
                    <a:pt x="7393746" y="105637"/>
                  </a:lnTo>
                  <a:lnTo>
                    <a:pt x="7358137" y="79007"/>
                  </a:lnTo>
                  <a:lnTo>
                    <a:pt x="7320001" y="55836"/>
                  </a:lnTo>
                  <a:lnTo>
                    <a:pt x="7279570" y="36355"/>
                  </a:lnTo>
                  <a:lnTo>
                    <a:pt x="7237077" y="20799"/>
                  </a:lnTo>
                  <a:lnTo>
                    <a:pt x="7192755" y="9399"/>
                  </a:lnTo>
                  <a:lnTo>
                    <a:pt x="7146836" y="2388"/>
                  </a:lnTo>
                  <a:lnTo>
                    <a:pt x="7099554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315717" y="2050542"/>
              <a:ext cx="7562215" cy="2775585"/>
            </a:xfrm>
            <a:custGeom>
              <a:avLst/>
              <a:gdLst/>
              <a:ahLst/>
              <a:cxnLst/>
              <a:rect l="l" t="t" r="r" b="b"/>
              <a:pathLst>
                <a:path w="7562215" h="2775585">
                  <a:moveTo>
                    <a:pt x="0" y="462534"/>
                  </a:moveTo>
                  <a:lnTo>
                    <a:pt x="2388" y="415251"/>
                  </a:lnTo>
                  <a:lnTo>
                    <a:pt x="9399" y="369332"/>
                  </a:lnTo>
                  <a:lnTo>
                    <a:pt x="20799" y="325010"/>
                  </a:lnTo>
                  <a:lnTo>
                    <a:pt x="36355" y="282517"/>
                  </a:lnTo>
                  <a:lnTo>
                    <a:pt x="55836" y="242086"/>
                  </a:lnTo>
                  <a:lnTo>
                    <a:pt x="79007" y="203950"/>
                  </a:lnTo>
                  <a:lnTo>
                    <a:pt x="105637" y="168341"/>
                  </a:lnTo>
                  <a:lnTo>
                    <a:pt x="135493" y="135493"/>
                  </a:lnTo>
                  <a:lnTo>
                    <a:pt x="168341" y="105637"/>
                  </a:lnTo>
                  <a:lnTo>
                    <a:pt x="203950" y="79007"/>
                  </a:lnTo>
                  <a:lnTo>
                    <a:pt x="242086" y="55836"/>
                  </a:lnTo>
                  <a:lnTo>
                    <a:pt x="282517" y="36355"/>
                  </a:lnTo>
                  <a:lnTo>
                    <a:pt x="325010" y="20799"/>
                  </a:lnTo>
                  <a:lnTo>
                    <a:pt x="369332" y="9399"/>
                  </a:lnTo>
                  <a:lnTo>
                    <a:pt x="415251" y="2388"/>
                  </a:lnTo>
                  <a:lnTo>
                    <a:pt x="462533" y="0"/>
                  </a:lnTo>
                  <a:lnTo>
                    <a:pt x="7099554" y="0"/>
                  </a:lnTo>
                  <a:lnTo>
                    <a:pt x="7146836" y="2388"/>
                  </a:lnTo>
                  <a:lnTo>
                    <a:pt x="7192755" y="9399"/>
                  </a:lnTo>
                  <a:lnTo>
                    <a:pt x="7237077" y="20799"/>
                  </a:lnTo>
                  <a:lnTo>
                    <a:pt x="7279570" y="36355"/>
                  </a:lnTo>
                  <a:lnTo>
                    <a:pt x="7320001" y="55836"/>
                  </a:lnTo>
                  <a:lnTo>
                    <a:pt x="7358137" y="79007"/>
                  </a:lnTo>
                  <a:lnTo>
                    <a:pt x="7393746" y="105637"/>
                  </a:lnTo>
                  <a:lnTo>
                    <a:pt x="7426594" y="135493"/>
                  </a:lnTo>
                  <a:lnTo>
                    <a:pt x="7456450" y="168341"/>
                  </a:lnTo>
                  <a:lnTo>
                    <a:pt x="7483080" y="203950"/>
                  </a:lnTo>
                  <a:lnTo>
                    <a:pt x="7506251" y="242086"/>
                  </a:lnTo>
                  <a:lnTo>
                    <a:pt x="7525732" y="282517"/>
                  </a:lnTo>
                  <a:lnTo>
                    <a:pt x="7541288" y="325010"/>
                  </a:lnTo>
                  <a:lnTo>
                    <a:pt x="7552688" y="369332"/>
                  </a:lnTo>
                  <a:lnTo>
                    <a:pt x="7559699" y="415251"/>
                  </a:lnTo>
                  <a:lnTo>
                    <a:pt x="7562087" y="462534"/>
                  </a:lnTo>
                  <a:lnTo>
                    <a:pt x="7562087" y="2312670"/>
                  </a:lnTo>
                  <a:lnTo>
                    <a:pt x="7559699" y="2359952"/>
                  </a:lnTo>
                  <a:lnTo>
                    <a:pt x="7552688" y="2405871"/>
                  </a:lnTo>
                  <a:lnTo>
                    <a:pt x="7541288" y="2450193"/>
                  </a:lnTo>
                  <a:lnTo>
                    <a:pt x="7525732" y="2492686"/>
                  </a:lnTo>
                  <a:lnTo>
                    <a:pt x="7506251" y="2533117"/>
                  </a:lnTo>
                  <a:lnTo>
                    <a:pt x="7483080" y="2571253"/>
                  </a:lnTo>
                  <a:lnTo>
                    <a:pt x="7456450" y="2606862"/>
                  </a:lnTo>
                  <a:lnTo>
                    <a:pt x="7426594" y="2639710"/>
                  </a:lnTo>
                  <a:lnTo>
                    <a:pt x="7393746" y="2669566"/>
                  </a:lnTo>
                  <a:lnTo>
                    <a:pt x="7358137" y="2696196"/>
                  </a:lnTo>
                  <a:lnTo>
                    <a:pt x="7320001" y="2719367"/>
                  </a:lnTo>
                  <a:lnTo>
                    <a:pt x="7279570" y="2738848"/>
                  </a:lnTo>
                  <a:lnTo>
                    <a:pt x="7237077" y="2754404"/>
                  </a:lnTo>
                  <a:lnTo>
                    <a:pt x="7192755" y="2765804"/>
                  </a:lnTo>
                  <a:lnTo>
                    <a:pt x="7146836" y="2772815"/>
                  </a:lnTo>
                  <a:lnTo>
                    <a:pt x="7099554" y="2775204"/>
                  </a:lnTo>
                  <a:lnTo>
                    <a:pt x="462533" y="2775204"/>
                  </a:lnTo>
                  <a:lnTo>
                    <a:pt x="415251" y="2772815"/>
                  </a:lnTo>
                  <a:lnTo>
                    <a:pt x="369332" y="2765804"/>
                  </a:lnTo>
                  <a:lnTo>
                    <a:pt x="325010" y="2754404"/>
                  </a:lnTo>
                  <a:lnTo>
                    <a:pt x="282517" y="2738848"/>
                  </a:lnTo>
                  <a:lnTo>
                    <a:pt x="242086" y="2719367"/>
                  </a:lnTo>
                  <a:lnTo>
                    <a:pt x="203950" y="2696196"/>
                  </a:lnTo>
                  <a:lnTo>
                    <a:pt x="168341" y="2669566"/>
                  </a:lnTo>
                  <a:lnTo>
                    <a:pt x="135493" y="2639710"/>
                  </a:lnTo>
                  <a:lnTo>
                    <a:pt x="105637" y="2606862"/>
                  </a:lnTo>
                  <a:lnTo>
                    <a:pt x="79007" y="2571253"/>
                  </a:lnTo>
                  <a:lnTo>
                    <a:pt x="55836" y="2533117"/>
                  </a:lnTo>
                  <a:lnTo>
                    <a:pt x="36355" y="2492686"/>
                  </a:lnTo>
                  <a:lnTo>
                    <a:pt x="20799" y="2450193"/>
                  </a:lnTo>
                  <a:lnTo>
                    <a:pt x="9399" y="2405871"/>
                  </a:lnTo>
                  <a:lnTo>
                    <a:pt x="2388" y="2359952"/>
                  </a:lnTo>
                  <a:lnTo>
                    <a:pt x="0" y="2312670"/>
                  </a:lnTo>
                  <a:lnTo>
                    <a:pt x="0" y="462534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2529332" y="2048001"/>
            <a:ext cx="7134859" cy="27089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171616"/>
                </a:solidFill>
                <a:latin typeface="Arial"/>
                <a:cs typeface="Arial"/>
              </a:rPr>
              <a:t>Tình</a:t>
            </a:r>
            <a:r>
              <a:rPr dirty="0" sz="4400" spc="620">
                <a:solidFill>
                  <a:srgbClr val="171616"/>
                </a:solidFill>
                <a:latin typeface="Arial"/>
                <a:cs typeface="Arial"/>
              </a:rPr>
              <a:t>  </a:t>
            </a:r>
            <a:r>
              <a:rPr dirty="0" sz="4400" spc="-295">
                <a:solidFill>
                  <a:srgbClr val="171616"/>
                </a:solidFill>
                <a:latin typeface="Arial"/>
                <a:cs typeface="Arial"/>
              </a:rPr>
              <a:t>cảm</a:t>
            </a:r>
            <a:r>
              <a:rPr dirty="0" sz="4400" spc="615">
                <a:solidFill>
                  <a:srgbClr val="171616"/>
                </a:solidFill>
                <a:latin typeface="Arial"/>
                <a:cs typeface="Arial"/>
              </a:rPr>
              <a:t>  </a:t>
            </a:r>
            <a:r>
              <a:rPr dirty="0" sz="4400">
                <a:solidFill>
                  <a:srgbClr val="171616"/>
                </a:solidFill>
                <a:latin typeface="Arial"/>
                <a:cs typeface="Arial"/>
              </a:rPr>
              <a:t>chan</a:t>
            </a:r>
            <a:r>
              <a:rPr dirty="0" sz="4400" spc="625">
                <a:solidFill>
                  <a:srgbClr val="171616"/>
                </a:solidFill>
                <a:latin typeface="Arial"/>
                <a:cs typeface="Arial"/>
              </a:rPr>
              <a:t>  </a:t>
            </a:r>
            <a:r>
              <a:rPr dirty="0" sz="4400" spc="-305">
                <a:solidFill>
                  <a:srgbClr val="171616"/>
                </a:solidFill>
                <a:latin typeface="Arial"/>
                <a:cs typeface="Arial"/>
              </a:rPr>
              <a:t>chứa</a:t>
            </a:r>
            <a:r>
              <a:rPr dirty="0" sz="4400" spc="620">
                <a:solidFill>
                  <a:srgbClr val="171616"/>
                </a:solidFill>
                <a:latin typeface="Arial"/>
                <a:cs typeface="Arial"/>
              </a:rPr>
              <a:t>  </a:t>
            </a:r>
            <a:r>
              <a:rPr dirty="0" sz="4400" spc="-190">
                <a:solidFill>
                  <a:srgbClr val="171616"/>
                </a:solidFill>
                <a:latin typeface="Arial"/>
                <a:cs typeface="Arial"/>
              </a:rPr>
              <a:t>yêu </a:t>
            </a:r>
            <a:r>
              <a:rPr dirty="0" sz="4400">
                <a:solidFill>
                  <a:srgbClr val="171616"/>
                </a:solidFill>
                <a:latin typeface="Arial"/>
                <a:cs typeface="Arial"/>
              </a:rPr>
              <a:t>thương</a:t>
            </a:r>
            <a:r>
              <a:rPr dirty="0" sz="4400" spc="73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spc="-285">
                <a:solidFill>
                  <a:srgbClr val="171616"/>
                </a:solidFill>
                <a:latin typeface="Arial"/>
                <a:cs typeface="Arial"/>
              </a:rPr>
              <a:t>của</a:t>
            </a:r>
            <a:r>
              <a:rPr dirty="0" sz="4400" spc="75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>
                <a:solidFill>
                  <a:srgbClr val="171616"/>
                </a:solidFill>
                <a:latin typeface="Arial"/>
                <a:cs typeface="Arial"/>
              </a:rPr>
              <a:t>bà</a:t>
            </a:r>
            <a:r>
              <a:rPr dirty="0" sz="4400" spc="735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>
                <a:solidFill>
                  <a:srgbClr val="171616"/>
                </a:solidFill>
                <a:latin typeface="Arial"/>
                <a:cs typeface="Arial"/>
              </a:rPr>
              <a:t>đã</a:t>
            </a:r>
            <a:r>
              <a:rPr dirty="0" sz="4400" spc="735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>
                <a:solidFill>
                  <a:srgbClr val="171616"/>
                </a:solidFill>
                <a:latin typeface="Arial"/>
                <a:cs typeface="Arial"/>
              </a:rPr>
              <a:t>đem</a:t>
            </a:r>
            <a:r>
              <a:rPr dirty="0" sz="4400" spc="73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spc="-80">
                <a:solidFill>
                  <a:srgbClr val="171616"/>
                </a:solidFill>
                <a:latin typeface="Arial"/>
                <a:cs typeface="Arial"/>
              </a:rPr>
              <a:t>đến </a:t>
            </a:r>
            <a:r>
              <a:rPr dirty="0" sz="4400" spc="-280">
                <a:solidFill>
                  <a:srgbClr val="171616"/>
                </a:solidFill>
                <a:latin typeface="Arial"/>
                <a:cs typeface="Arial"/>
              </a:rPr>
              <a:t>cho</a:t>
            </a:r>
            <a:r>
              <a:rPr dirty="0" sz="4400" spc="-3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spc="-495">
                <a:solidFill>
                  <a:srgbClr val="171616"/>
                </a:solidFill>
                <a:latin typeface="Arial"/>
                <a:cs typeface="Arial"/>
              </a:rPr>
              <a:t>các</a:t>
            </a:r>
            <a:r>
              <a:rPr dirty="0" sz="4400" spc="19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spc="-290">
                <a:solidFill>
                  <a:srgbClr val="171616"/>
                </a:solidFill>
                <a:latin typeface="Arial"/>
                <a:cs typeface="Arial"/>
              </a:rPr>
              <a:t>cháu</a:t>
            </a:r>
            <a:r>
              <a:rPr dirty="0" sz="4400" spc="-15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>
                <a:solidFill>
                  <a:srgbClr val="171616"/>
                </a:solidFill>
                <a:latin typeface="Arial"/>
                <a:cs typeface="Arial"/>
              </a:rPr>
              <a:t>một</a:t>
            </a:r>
            <a:r>
              <a:rPr dirty="0" sz="4400" spc="-305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>
                <a:solidFill>
                  <a:srgbClr val="171616"/>
                </a:solidFill>
                <a:latin typeface="Arial"/>
                <a:cs typeface="Arial"/>
              </a:rPr>
              <a:t>tuổi</a:t>
            </a:r>
            <a:r>
              <a:rPr dirty="0" sz="4400" spc="-295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spc="-95">
                <a:solidFill>
                  <a:srgbClr val="171616"/>
                </a:solidFill>
                <a:latin typeface="Arial"/>
                <a:cs typeface="Arial"/>
              </a:rPr>
              <a:t>thơ</a:t>
            </a:r>
            <a:r>
              <a:rPr dirty="0" sz="4400" spc="-9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spc="-50">
                <a:solidFill>
                  <a:srgbClr val="171616"/>
                </a:solidFill>
                <a:latin typeface="Arial"/>
                <a:cs typeface="Arial"/>
              </a:rPr>
              <a:t>ngọt </a:t>
            </a:r>
            <a:r>
              <a:rPr dirty="0" sz="4400" spc="-250">
                <a:solidFill>
                  <a:srgbClr val="171616"/>
                </a:solidFill>
                <a:latin typeface="Arial"/>
                <a:cs typeface="Arial"/>
              </a:rPr>
              <a:t>ngào,</a:t>
            </a:r>
            <a:r>
              <a:rPr dirty="0" sz="4400" spc="-215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spc="-195">
                <a:solidFill>
                  <a:srgbClr val="171616"/>
                </a:solidFill>
                <a:latin typeface="Arial"/>
                <a:cs typeface="Arial"/>
              </a:rPr>
              <a:t>đầy</a:t>
            </a:r>
            <a:r>
              <a:rPr dirty="0" sz="4400" spc="-21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spc="-220">
                <a:solidFill>
                  <a:srgbClr val="171616"/>
                </a:solidFill>
                <a:latin typeface="Arial"/>
                <a:cs typeface="Arial"/>
              </a:rPr>
              <a:t>ý</a:t>
            </a:r>
            <a:r>
              <a:rPr dirty="0" sz="4400" spc="-225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spc="-50">
                <a:solidFill>
                  <a:srgbClr val="171616"/>
                </a:solidFill>
                <a:latin typeface="Arial"/>
                <a:cs typeface="Arial"/>
              </a:rPr>
              <a:t>nghĩa.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22" name="object 2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42576" y="2816351"/>
            <a:ext cx="1815083" cy="3842004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8640" y="2923032"/>
            <a:ext cx="1496568" cy="381609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948159" cy="409041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327650" y="5167629"/>
            <a:ext cx="1168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5">
                <a:latin typeface="Arial"/>
                <a:cs typeface="Arial"/>
              </a:rPr>
              <a:t>Bố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 spc="-120">
                <a:latin typeface="Arial"/>
                <a:cs typeface="Arial"/>
              </a:rPr>
              <a:t>Kiều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 spc="-65">
                <a:latin typeface="Arial"/>
                <a:cs typeface="Arial"/>
              </a:rPr>
              <a:t>Linh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88664" y="2453639"/>
            <a:ext cx="3835908" cy="440435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09372" y="1013661"/>
            <a:ext cx="11483975" cy="1493520"/>
            <a:chOff x="309372" y="1013661"/>
            <a:chExt cx="11483975" cy="1493520"/>
          </a:xfrm>
        </p:grpSpPr>
        <p:sp>
          <p:nvSpPr>
            <p:cNvPr id="4" name="object 4" descr=""/>
            <p:cNvSpPr/>
            <p:nvPr/>
          </p:nvSpPr>
          <p:spPr>
            <a:xfrm>
              <a:off x="826770" y="1363218"/>
              <a:ext cx="10932160" cy="1125220"/>
            </a:xfrm>
            <a:custGeom>
              <a:avLst/>
              <a:gdLst/>
              <a:ahLst/>
              <a:cxnLst/>
              <a:rect l="l" t="t" r="r" b="b"/>
              <a:pathLst>
                <a:path w="10932160" h="1125220">
                  <a:moveTo>
                    <a:pt x="10744200" y="0"/>
                  </a:moveTo>
                  <a:lnTo>
                    <a:pt x="187452" y="0"/>
                  </a:lnTo>
                  <a:lnTo>
                    <a:pt x="137618" y="6697"/>
                  </a:lnTo>
                  <a:lnTo>
                    <a:pt x="92839" y="25597"/>
                  </a:lnTo>
                  <a:lnTo>
                    <a:pt x="54902" y="54911"/>
                  </a:lnTo>
                  <a:lnTo>
                    <a:pt x="25591" y="92851"/>
                  </a:lnTo>
                  <a:lnTo>
                    <a:pt x="6695" y="137627"/>
                  </a:lnTo>
                  <a:lnTo>
                    <a:pt x="0" y="187452"/>
                  </a:lnTo>
                  <a:lnTo>
                    <a:pt x="0" y="937260"/>
                  </a:lnTo>
                  <a:lnTo>
                    <a:pt x="6695" y="987084"/>
                  </a:lnTo>
                  <a:lnTo>
                    <a:pt x="25591" y="1031860"/>
                  </a:lnTo>
                  <a:lnTo>
                    <a:pt x="54902" y="1069800"/>
                  </a:lnTo>
                  <a:lnTo>
                    <a:pt x="92839" y="1099114"/>
                  </a:lnTo>
                  <a:lnTo>
                    <a:pt x="137618" y="1118014"/>
                  </a:lnTo>
                  <a:lnTo>
                    <a:pt x="187452" y="1124712"/>
                  </a:lnTo>
                  <a:lnTo>
                    <a:pt x="10744200" y="1124712"/>
                  </a:lnTo>
                  <a:lnTo>
                    <a:pt x="10794024" y="1118014"/>
                  </a:lnTo>
                  <a:lnTo>
                    <a:pt x="10838800" y="1099114"/>
                  </a:lnTo>
                  <a:lnTo>
                    <a:pt x="10876740" y="1069800"/>
                  </a:lnTo>
                  <a:lnTo>
                    <a:pt x="10906054" y="1031860"/>
                  </a:lnTo>
                  <a:lnTo>
                    <a:pt x="10924954" y="987084"/>
                  </a:lnTo>
                  <a:lnTo>
                    <a:pt x="10931652" y="937260"/>
                  </a:lnTo>
                  <a:lnTo>
                    <a:pt x="10931652" y="187452"/>
                  </a:lnTo>
                  <a:lnTo>
                    <a:pt x="10924954" y="137627"/>
                  </a:lnTo>
                  <a:lnTo>
                    <a:pt x="10906054" y="92851"/>
                  </a:lnTo>
                  <a:lnTo>
                    <a:pt x="10876740" y="54911"/>
                  </a:lnTo>
                  <a:lnTo>
                    <a:pt x="10838800" y="25597"/>
                  </a:lnTo>
                  <a:lnTo>
                    <a:pt x="10794024" y="6697"/>
                  </a:lnTo>
                  <a:lnTo>
                    <a:pt x="10744200" y="0"/>
                  </a:lnTo>
                  <a:close/>
                </a:path>
              </a:pathLst>
            </a:custGeom>
            <a:solidFill>
              <a:srgbClr val="DFFF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26770" y="1363218"/>
              <a:ext cx="10932160" cy="1125220"/>
            </a:xfrm>
            <a:custGeom>
              <a:avLst/>
              <a:gdLst/>
              <a:ahLst/>
              <a:cxnLst/>
              <a:rect l="l" t="t" r="r" b="b"/>
              <a:pathLst>
                <a:path w="10932160" h="1125220">
                  <a:moveTo>
                    <a:pt x="0" y="187452"/>
                  </a:moveTo>
                  <a:lnTo>
                    <a:pt x="6695" y="137627"/>
                  </a:lnTo>
                  <a:lnTo>
                    <a:pt x="25591" y="92851"/>
                  </a:lnTo>
                  <a:lnTo>
                    <a:pt x="54902" y="54911"/>
                  </a:lnTo>
                  <a:lnTo>
                    <a:pt x="92839" y="25597"/>
                  </a:lnTo>
                  <a:lnTo>
                    <a:pt x="137618" y="6697"/>
                  </a:lnTo>
                  <a:lnTo>
                    <a:pt x="187452" y="0"/>
                  </a:lnTo>
                  <a:lnTo>
                    <a:pt x="10744200" y="0"/>
                  </a:lnTo>
                  <a:lnTo>
                    <a:pt x="10794024" y="6697"/>
                  </a:lnTo>
                  <a:lnTo>
                    <a:pt x="10838800" y="25597"/>
                  </a:lnTo>
                  <a:lnTo>
                    <a:pt x="10876740" y="54911"/>
                  </a:lnTo>
                  <a:lnTo>
                    <a:pt x="10906054" y="92851"/>
                  </a:lnTo>
                  <a:lnTo>
                    <a:pt x="10924954" y="137627"/>
                  </a:lnTo>
                  <a:lnTo>
                    <a:pt x="10931652" y="187452"/>
                  </a:lnTo>
                  <a:lnTo>
                    <a:pt x="10931652" y="937260"/>
                  </a:lnTo>
                  <a:lnTo>
                    <a:pt x="10924954" y="987084"/>
                  </a:lnTo>
                  <a:lnTo>
                    <a:pt x="10906054" y="1031860"/>
                  </a:lnTo>
                  <a:lnTo>
                    <a:pt x="10876740" y="1069800"/>
                  </a:lnTo>
                  <a:lnTo>
                    <a:pt x="10838800" y="1099114"/>
                  </a:lnTo>
                  <a:lnTo>
                    <a:pt x="10794024" y="1118014"/>
                  </a:lnTo>
                  <a:lnTo>
                    <a:pt x="10744200" y="1124712"/>
                  </a:lnTo>
                  <a:lnTo>
                    <a:pt x="187452" y="1124712"/>
                  </a:lnTo>
                  <a:lnTo>
                    <a:pt x="137618" y="1118014"/>
                  </a:lnTo>
                  <a:lnTo>
                    <a:pt x="92839" y="1099114"/>
                  </a:lnTo>
                  <a:lnTo>
                    <a:pt x="54902" y="1069800"/>
                  </a:lnTo>
                  <a:lnTo>
                    <a:pt x="25591" y="1031860"/>
                  </a:lnTo>
                  <a:lnTo>
                    <a:pt x="6695" y="987084"/>
                  </a:lnTo>
                  <a:lnTo>
                    <a:pt x="0" y="937260"/>
                  </a:lnTo>
                  <a:lnTo>
                    <a:pt x="0" y="187452"/>
                  </a:lnTo>
                  <a:close/>
                </a:path>
              </a:pathLst>
            </a:custGeom>
            <a:ln w="38099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372" y="1574291"/>
              <a:ext cx="886968" cy="80162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0680473" y="1041333"/>
              <a:ext cx="528955" cy="490855"/>
            </a:xfrm>
            <a:custGeom>
              <a:avLst/>
              <a:gdLst/>
              <a:ahLst/>
              <a:cxnLst/>
              <a:rect l="l" t="t" r="r" b="b"/>
              <a:pathLst>
                <a:path w="528954" h="490855">
                  <a:moveTo>
                    <a:pt x="369573" y="0"/>
                  </a:moveTo>
                  <a:lnTo>
                    <a:pt x="325417" y="46281"/>
                  </a:lnTo>
                  <a:lnTo>
                    <a:pt x="265662" y="161305"/>
                  </a:lnTo>
                  <a:lnTo>
                    <a:pt x="246303" y="129523"/>
                  </a:lnTo>
                  <a:lnTo>
                    <a:pt x="194135" y="69386"/>
                  </a:lnTo>
                  <a:lnTo>
                    <a:pt x="118023" y="33707"/>
                  </a:lnTo>
                  <a:lnTo>
                    <a:pt x="26832" y="75302"/>
                  </a:lnTo>
                  <a:lnTo>
                    <a:pt x="171" y="136074"/>
                  </a:lnTo>
                  <a:lnTo>
                    <a:pt x="0" y="174413"/>
                  </a:lnTo>
                  <a:lnTo>
                    <a:pt x="7334" y="216044"/>
                  </a:lnTo>
                  <a:lnTo>
                    <a:pt x="21223" y="259463"/>
                  </a:lnTo>
                  <a:lnTo>
                    <a:pt x="40716" y="303162"/>
                  </a:lnTo>
                  <a:lnTo>
                    <a:pt x="64864" y="345635"/>
                  </a:lnTo>
                  <a:lnTo>
                    <a:pt x="92715" y="385377"/>
                  </a:lnTo>
                  <a:lnTo>
                    <a:pt x="123318" y="420880"/>
                  </a:lnTo>
                  <a:lnTo>
                    <a:pt x="155724" y="450639"/>
                  </a:lnTo>
                  <a:lnTo>
                    <a:pt x="188982" y="473147"/>
                  </a:lnTo>
                  <a:lnTo>
                    <a:pt x="254251" y="490386"/>
                  </a:lnTo>
                  <a:lnTo>
                    <a:pt x="286102" y="483573"/>
                  </a:lnTo>
                  <a:lnTo>
                    <a:pt x="355242" y="445305"/>
                  </a:lnTo>
                  <a:lnTo>
                    <a:pt x="390136" y="416341"/>
                  </a:lnTo>
                  <a:lnTo>
                    <a:pt x="423650" y="382487"/>
                  </a:lnTo>
                  <a:lnTo>
                    <a:pt x="454585" y="344987"/>
                  </a:lnTo>
                  <a:lnTo>
                    <a:pt x="481744" y="305088"/>
                  </a:lnTo>
                  <a:lnTo>
                    <a:pt x="503929" y="264035"/>
                  </a:lnTo>
                  <a:lnTo>
                    <a:pt x="519944" y="223076"/>
                  </a:lnTo>
                  <a:lnTo>
                    <a:pt x="528589" y="183455"/>
                  </a:lnTo>
                  <a:lnTo>
                    <a:pt x="528669" y="146419"/>
                  </a:lnTo>
                  <a:lnTo>
                    <a:pt x="518984" y="113214"/>
                  </a:lnTo>
                  <a:lnTo>
                    <a:pt x="498339" y="85087"/>
                  </a:lnTo>
                  <a:lnTo>
                    <a:pt x="419942" y="15317"/>
                  </a:lnTo>
                  <a:lnTo>
                    <a:pt x="369573" y="0"/>
                  </a:lnTo>
                  <a:close/>
                </a:path>
              </a:pathLst>
            </a:custGeom>
            <a:solidFill>
              <a:srgbClr val="FDC5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0102116" y="1033588"/>
              <a:ext cx="530860" cy="499745"/>
            </a:xfrm>
            <a:custGeom>
              <a:avLst/>
              <a:gdLst/>
              <a:ahLst/>
              <a:cxnLst/>
              <a:rect l="l" t="t" r="r" b="b"/>
              <a:pathLst>
                <a:path w="530859" h="499744">
                  <a:moveTo>
                    <a:pt x="354784" y="0"/>
                  </a:moveTo>
                  <a:lnTo>
                    <a:pt x="315232" y="50272"/>
                  </a:lnTo>
                  <a:lnTo>
                    <a:pt x="266691" y="170460"/>
                  </a:lnTo>
                  <a:lnTo>
                    <a:pt x="244396" y="140664"/>
                  </a:lnTo>
                  <a:lnTo>
                    <a:pt x="186743" y="85762"/>
                  </a:lnTo>
                  <a:lnTo>
                    <a:pt x="107581" y="57484"/>
                  </a:lnTo>
                  <a:lnTo>
                    <a:pt x="20758" y="107557"/>
                  </a:lnTo>
                  <a:lnTo>
                    <a:pt x="0" y="170590"/>
                  </a:lnTo>
                  <a:lnTo>
                    <a:pt x="3477" y="208771"/>
                  </a:lnTo>
                  <a:lnTo>
                    <a:pt x="14738" y="249517"/>
                  </a:lnTo>
                  <a:lnTo>
                    <a:pt x="32696" y="291418"/>
                  </a:lnTo>
                  <a:lnTo>
                    <a:pt x="56259" y="333065"/>
                  </a:lnTo>
                  <a:lnTo>
                    <a:pt x="84339" y="373050"/>
                  </a:lnTo>
                  <a:lnTo>
                    <a:pt x="115845" y="409963"/>
                  </a:lnTo>
                  <a:lnTo>
                    <a:pt x="149688" y="442395"/>
                  </a:lnTo>
                  <a:lnTo>
                    <a:pt x="184780" y="468937"/>
                  </a:lnTo>
                  <a:lnTo>
                    <a:pt x="220029" y="488180"/>
                  </a:lnTo>
                  <a:lnTo>
                    <a:pt x="286645" y="499133"/>
                  </a:lnTo>
                  <a:lnTo>
                    <a:pt x="317702" y="489322"/>
                  </a:lnTo>
                  <a:lnTo>
                    <a:pt x="382885" y="444652"/>
                  </a:lnTo>
                  <a:lnTo>
                    <a:pt x="414864" y="412502"/>
                  </a:lnTo>
                  <a:lnTo>
                    <a:pt x="445004" y="375614"/>
                  </a:lnTo>
                  <a:lnTo>
                    <a:pt x="472230" y="335343"/>
                  </a:lnTo>
                  <a:lnTo>
                    <a:pt x="495469" y="293042"/>
                  </a:lnTo>
                  <a:lnTo>
                    <a:pt x="513647" y="250065"/>
                  </a:lnTo>
                  <a:lnTo>
                    <a:pt x="525691" y="207768"/>
                  </a:lnTo>
                  <a:lnTo>
                    <a:pt x="530528" y="167503"/>
                  </a:lnTo>
                  <a:lnTo>
                    <a:pt x="527084" y="130626"/>
                  </a:lnTo>
                  <a:lnTo>
                    <a:pt x="514285" y="98490"/>
                  </a:lnTo>
                  <a:lnTo>
                    <a:pt x="491057" y="72450"/>
                  </a:lnTo>
                  <a:lnTo>
                    <a:pt x="406381" y="10455"/>
                  </a:lnTo>
                  <a:lnTo>
                    <a:pt x="354784" y="0"/>
                  </a:lnTo>
                  <a:close/>
                </a:path>
              </a:pathLst>
            </a:custGeom>
            <a:solidFill>
              <a:srgbClr val="FCA1B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1263507" y="1013661"/>
              <a:ext cx="529590" cy="493395"/>
            </a:xfrm>
            <a:custGeom>
              <a:avLst/>
              <a:gdLst/>
              <a:ahLst/>
              <a:cxnLst/>
              <a:rect l="l" t="t" r="r" b="b"/>
              <a:pathLst>
                <a:path w="529590" h="493394">
                  <a:moveTo>
                    <a:pt x="366027" y="0"/>
                  </a:moveTo>
                  <a:lnTo>
                    <a:pt x="323001" y="47333"/>
                  </a:lnTo>
                  <a:lnTo>
                    <a:pt x="266029" y="163770"/>
                  </a:lnTo>
                  <a:lnTo>
                    <a:pt x="245910" y="132460"/>
                  </a:lnTo>
                  <a:lnTo>
                    <a:pt x="192310" y="73590"/>
                  </a:lnTo>
                  <a:lnTo>
                    <a:pt x="115359" y="39747"/>
                  </a:lnTo>
                  <a:lnTo>
                    <a:pt x="25192" y="83521"/>
                  </a:lnTo>
                  <a:lnTo>
                    <a:pt x="0" y="144911"/>
                  </a:lnTo>
                  <a:lnTo>
                    <a:pt x="750" y="183241"/>
                  </a:lnTo>
                  <a:lnTo>
                    <a:pt x="9082" y="224683"/>
                  </a:lnTo>
                  <a:lnTo>
                    <a:pt x="24011" y="267755"/>
                  </a:lnTo>
                  <a:lnTo>
                    <a:pt x="44549" y="310974"/>
                  </a:lnTo>
                  <a:lnTo>
                    <a:pt x="69710" y="352855"/>
                  </a:lnTo>
                  <a:lnTo>
                    <a:pt x="98508" y="391917"/>
                  </a:lnTo>
                  <a:lnTo>
                    <a:pt x="129957" y="426675"/>
                  </a:lnTo>
                  <a:lnTo>
                    <a:pt x="163070" y="455648"/>
                  </a:lnTo>
                  <a:lnTo>
                    <a:pt x="196860" y="477352"/>
                  </a:lnTo>
                  <a:lnTo>
                    <a:pt x="262529" y="493019"/>
                  </a:lnTo>
                  <a:lnTo>
                    <a:pt x="294206" y="485443"/>
                  </a:lnTo>
                  <a:lnTo>
                    <a:pt x="362406" y="445526"/>
                  </a:lnTo>
                  <a:lnTo>
                    <a:pt x="396595" y="415734"/>
                  </a:lnTo>
                  <a:lnTo>
                    <a:pt x="429286" y="381085"/>
                  </a:lnTo>
                  <a:lnTo>
                    <a:pt x="459311" y="342853"/>
                  </a:lnTo>
                  <a:lnTo>
                    <a:pt x="485503" y="302313"/>
                  </a:lnTo>
                  <a:lnTo>
                    <a:pt x="506693" y="260739"/>
                  </a:lnTo>
                  <a:lnTo>
                    <a:pt x="521716" y="219406"/>
                  </a:lnTo>
                  <a:lnTo>
                    <a:pt x="529402" y="179587"/>
                  </a:lnTo>
                  <a:lnTo>
                    <a:pt x="528584" y="142558"/>
                  </a:lnTo>
                  <a:lnTo>
                    <a:pt x="518094" y="109591"/>
                  </a:lnTo>
                  <a:lnTo>
                    <a:pt x="496764" y="81963"/>
                  </a:lnTo>
                  <a:lnTo>
                    <a:pt x="416737" y="14099"/>
                  </a:lnTo>
                  <a:lnTo>
                    <a:pt x="366027" y="0"/>
                  </a:lnTo>
                  <a:close/>
                </a:path>
              </a:pathLst>
            </a:custGeom>
            <a:solidFill>
              <a:srgbClr val="B4B5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142131" y="1119961"/>
              <a:ext cx="1216025" cy="206375"/>
            </a:xfrm>
            <a:custGeom>
              <a:avLst/>
              <a:gdLst/>
              <a:ahLst/>
              <a:cxnLst/>
              <a:rect l="l" t="t" r="r" b="b"/>
              <a:pathLst>
                <a:path w="1216025" h="206375">
                  <a:moveTo>
                    <a:pt x="63677" y="43929"/>
                  </a:moveTo>
                  <a:lnTo>
                    <a:pt x="61455" y="37744"/>
                  </a:lnTo>
                  <a:lnTo>
                    <a:pt x="57048" y="32905"/>
                  </a:lnTo>
                  <a:lnTo>
                    <a:pt x="51308" y="30238"/>
                  </a:lnTo>
                  <a:lnTo>
                    <a:pt x="44958" y="29908"/>
                  </a:lnTo>
                  <a:lnTo>
                    <a:pt x="38773" y="32131"/>
                  </a:lnTo>
                  <a:lnTo>
                    <a:pt x="10452" y="59258"/>
                  </a:lnTo>
                  <a:lnTo>
                    <a:pt x="0" y="111379"/>
                  </a:lnTo>
                  <a:lnTo>
                    <a:pt x="3670" y="132410"/>
                  </a:lnTo>
                  <a:lnTo>
                    <a:pt x="12674" y="156121"/>
                  </a:lnTo>
                  <a:lnTo>
                    <a:pt x="16611" y="161328"/>
                  </a:lnTo>
                  <a:lnTo>
                    <a:pt x="22072" y="164528"/>
                  </a:lnTo>
                  <a:lnTo>
                    <a:pt x="28346" y="165442"/>
                  </a:lnTo>
                  <a:lnTo>
                    <a:pt x="34747" y="163791"/>
                  </a:lnTo>
                  <a:lnTo>
                    <a:pt x="36093" y="125476"/>
                  </a:lnTo>
                  <a:lnTo>
                    <a:pt x="33210" y="111061"/>
                  </a:lnTo>
                  <a:lnTo>
                    <a:pt x="48006" y="67157"/>
                  </a:lnTo>
                  <a:lnTo>
                    <a:pt x="55841" y="60426"/>
                  </a:lnTo>
                  <a:lnTo>
                    <a:pt x="60680" y="56019"/>
                  </a:lnTo>
                  <a:lnTo>
                    <a:pt x="63360" y="50266"/>
                  </a:lnTo>
                  <a:lnTo>
                    <a:pt x="63677" y="43929"/>
                  </a:lnTo>
                  <a:close/>
                </a:path>
                <a:path w="1216025" h="206375">
                  <a:moveTo>
                    <a:pt x="71450" y="184023"/>
                  </a:moveTo>
                  <a:lnTo>
                    <a:pt x="68884" y="179285"/>
                  </a:lnTo>
                  <a:lnTo>
                    <a:pt x="64731" y="174205"/>
                  </a:lnTo>
                  <a:lnTo>
                    <a:pt x="59143" y="171196"/>
                  </a:lnTo>
                  <a:lnTo>
                    <a:pt x="52857" y="170497"/>
                  </a:lnTo>
                  <a:lnTo>
                    <a:pt x="46570" y="172339"/>
                  </a:lnTo>
                  <a:lnTo>
                    <a:pt x="39370" y="176110"/>
                  </a:lnTo>
                  <a:lnTo>
                    <a:pt x="36220" y="184404"/>
                  </a:lnTo>
                  <a:lnTo>
                    <a:pt x="38531" y="191833"/>
                  </a:lnTo>
                  <a:lnTo>
                    <a:pt x="39509" y="199999"/>
                  </a:lnTo>
                  <a:lnTo>
                    <a:pt x="46456" y="206209"/>
                  </a:lnTo>
                  <a:lnTo>
                    <a:pt x="64008" y="206209"/>
                  </a:lnTo>
                  <a:lnTo>
                    <a:pt x="71450" y="198907"/>
                  </a:lnTo>
                  <a:lnTo>
                    <a:pt x="71450" y="184023"/>
                  </a:lnTo>
                  <a:close/>
                </a:path>
                <a:path w="1216025" h="206375">
                  <a:moveTo>
                    <a:pt x="72186" y="185369"/>
                  </a:moveTo>
                  <a:lnTo>
                    <a:pt x="71450" y="181838"/>
                  </a:lnTo>
                  <a:lnTo>
                    <a:pt x="71450" y="184023"/>
                  </a:lnTo>
                  <a:lnTo>
                    <a:pt x="72186" y="185369"/>
                  </a:lnTo>
                  <a:close/>
                </a:path>
                <a:path w="1216025" h="206375">
                  <a:moveTo>
                    <a:pt x="629234" y="21361"/>
                  </a:moveTo>
                  <a:lnTo>
                    <a:pt x="626999" y="15189"/>
                  </a:lnTo>
                  <a:lnTo>
                    <a:pt x="622604" y="10350"/>
                  </a:lnTo>
                  <a:lnTo>
                    <a:pt x="616851" y="7670"/>
                  </a:lnTo>
                  <a:lnTo>
                    <a:pt x="610514" y="7353"/>
                  </a:lnTo>
                  <a:lnTo>
                    <a:pt x="604329" y="9588"/>
                  </a:lnTo>
                  <a:lnTo>
                    <a:pt x="576008" y="36703"/>
                  </a:lnTo>
                  <a:lnTo>
                    <a:pt x="565556" y="88811"/>
                  </a:lnTo>
                  <a:lnTo>
                    <a:pt x="569214" y="109842"/>
                  </a:lnTo>
                  <a:lnTo>
                    <a:pt x="578243" y="133565"/>
                  </a:lnTo>
                  <a:lnTo>
                    <a:pt x="582168" y="138772"/>
                  </a:lnTo>
                  <a:lnTo>
                    <a:pt x="587616" y="141960"/>
                  </a:lnTo>
                  <a:lnTo>
                    <a:pt x="593902" y="142875"/>
                  </a:lnTo>
                  <a:lnTo>
                    <a:pt x="600303" y="141236"/>
                  </a:lnTo>
                  <a:lnTo>
                    <a:pt x="601649" y="102908"/>
                  </a:lnTo>
                  <a:lnTo>
                    <a:pt x="598766" y="88493"/>
                  </a:lnTo>
                  <a:lnTo>
                    <a:pt x="613562" y="44589"/>
                  </a:lnTo>
                  <a:lnTo>
                    <a:pt x="621398" y="37858"/>
                  </a:lnTo>
                  <a:lnTo>
                    <a:pt x="626237" y="33464"/>
                  </a:lnTo>
                  <a:lnTo>
                    <a:pt x="628904" y="27711"/>
                  </a:lnTo>
                  <a:lnTo>
                    <a:pt x="629234" y="21361"/>
                  </a:lnTo>
                  <a:close/>
                </a:path>
                <a:path w="1216025" h="206375">
                  <a:moveTo>
                    <a:pt x="637006" y="161467"/>
                  </a:moveTo>
                  <a:lnTo>
                    <a:pt x="634428" y="156718"/>
                  </a:lnTo>
                  <a:lnTo>
                    <a:pt x="630288" y="151638"/>
                  </a:lnTo>
                  <a:lnTo>
                    <a:pt x="624700" y="148628"/>
                  </a:lnTo>
                  <a:lnTo>
                    <a:pt x="618413" y="147916"/>
                  </a:lnTo>
                  <a:lnTo>
                    <a:pt x="612127" y="149758"/>
                  </a:lnTo>
                  <a:lnTo>
                    <a:pt x="604939" y="153543"/>
                  </a:lnTo>
                  <a:lnTo>
                    <a:pt x="601776" y="161836"/>
                  </a:lnTo>
                  <a:lnTo>
                    <a:pt x="604075" y="169265"/>
                  </a:lnTo>
                  <a:lnTo>
                    <a:pt x="605066" y="177444"/>
                  </a:lnTo>
                  <a:lnTo>
                    <a:pt x="612013" y="183667"/>
                  </a:lnTo>
                  <a:lnTo>
                    <a:pt x="629564" y="183667"/>
                  </a:lnTo>
                  <a:lnTo>
                    <a:pt x="637006" y="176352"/>
                  </a:lnTo>
                  <a:lnTo>
                    <a:pt x="637006" y="161467"/>
                  </a:lnTo>
                  <a:close/>
                </a:path>
                <a:path w="1216025" h="206375">
                  <a:moveTo>
                    <a:pt x="637730" y="162814"/>
                  </a:moveTo>
                  <a:lnTo>
                    <a:pt x="637006" y="159283"/>
                  </a:lnTo>
                  <a:lnTo>
                    <a:pt x="637006" y="161467"/>
                  </a:lnTo>
                  <a:lnTo>
                    <a:pt x="637730" y="162814"/>
                  </a:lnTo>
                  <a:close/>
                </a:path>
                <a:path w="1216025" h="206375">
                  <a:moveTo>
                    <a:pt x="1207427" y="14020"/>
                  </a:moveTo>
                  <a:lnTo>
                    <a:pt x="1205217" y="7835"/>
                  </a:lnTo>
                  <a:lnTo>
                    <a:pt x="1200810" y="2997"/>
                  </a:lnTo>
                  <a:lnTo>
                    <a:pt x="1195057" y="330"/>
                  </a:lnTo>
                  <a:lnTo>
                    <a:pt x="1188707" y="0"/>
                  </a:lnTo>
                  <a:lnTo>
                    <a:pt x="1182522" y="2235"/>
                  </a:lnTo>
                  <a:lnTo>
                    <a:pt x="1154201" y="29349"/>
                  </a:lnTo>
                  <a:lnTo>
                    <a:pt x="1143749" y="81470"/>
                  </a:lnTo>
                  <a:lnTo>
                    <a:pt x="1147419" y="102489"/>
                  </a:lnTo>
                  <a:lnTo>
                    <a:pt x="1156436" y="126199"/>
                  </a:lnTo>
                  <a:lnTo>
                    <a:pt x="1160360" y="131419"/>
                  </a:lnTo>
                  <a:lnTo>
                    <a:pt x="1165821" y="134620"/>
                  </a:lnTo>
                  <a:lnTo>
                    <a:pt x="1172108" y="135521"/>
                  </a:lnTo>
                  <a:lnTo>
                    <a:pt x="1178509" y="133883"/>
                  </a:lnTo>
                  <a:lnTo>
                    <a:pt x="1179855" y="95567"/>
                  </a:lnTo>
                  <a:lnTo>
                    <a:pt x="1176959" y="81140"/>
                  </a:lnTo>
                  <a:lnTo>
                    <a:pt x="1191768" y="37249"/>
                  </a:lnTo>
                  <a:lnTo>
                    <a:pt x="1199603" y="30505"/>
                  </a:lnTo>
                  <a:lnTo>
                    <a:pt x="1204442" y="26111"/>
                  </a:lnTo>
                  <a:lnTo>
                    <a:pt x="1207109" y="20358"/>
                  </a:lnTo>
                  <a:lnTo>
                    <a:pt x="1207427" y="14020"/>
                  </a:lnTo>
                  <a:close/>
                </a:path>
                <a:path w="1216025" h="206375">
                  <a:moveTo>
                    <a:pt x="1215199" y="154114"/>
                  </a:moveTo>
                  <a:lnTo>
                    <a:pt x="1212646" y="149364"/>
                  </a:lnTo>
                  <a:lnTo>
                    <a:pt x="1208481" y="144284"/>
                  </a:lnTo>
                  <a:lnTo>
                    <a:pt x="1202905" y="141274"/>
                  </a:lnTo>
                  <a:lnTo>
                    <a:pt x="1196606" y="140576"/>
                  </a:lnTo>
                  <a:lnTo>
                    <a:pt x="1190332" y="142417"/>
                  </a:lnTo>
                  <a:lnTo>
                    <a:pt x="1183132" y="146202"/>
                  </a:lnTo>
                  <a:lnTo>
                    <a:pt x="1179969" y="154495"/>
                  </a:lnTo>
                  <a:lnTo>
                    <a:pt x="1182293" y="161925"/>
                  </a:lnTo>
                  <a:lnTo>
                    <a:pt x="1183246" y="170091"/>
                  </a:lnTo>
                  <a:lnTo>
                    <a:pt x="1190205" y="176314"/>
                  </a:lnTo>
                  <a:lnTo>
                    <a:pt x="1207770" y="176314"/>
                  </a:lnTo>
                  <a:lnTo>
                    <a:pt x="1215199" y="168986"/>
                  </a:lnTo>
                  <a:lnTo>
                    <a:pt x="1215199" y="154114"/>
                  </a:lnTo>
                  <a:close/>
                </a:path>
                <a:path w="1216025" h="206375">
                  <a:moveTo>
                    <a:pt x="1215923" y="155473"/>
                  </a:moveTo>
                  <a:lnTo>
                    <a:pt x="1215199" y="151917"/>
                  </a:lnTo>
                  <a:lnTo>
                    <a:pt x="1215199" y="154114"/>
                  </a:lnTo>
                  <a:lnTo>
                    <a:pt x="1215923" y="1554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95407" y="1338824"/>
              <a:ext cx="86409" cy="96327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1139917" y="1287498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69">
                  <a:moveTo>
                    <a:pt x="381" y="0"/>
                  </a:moveTo>
                  <a:lnTo>
                    <a:pt x="132" y="1094"/>
                  </a:lnTo>
                  <a:lnTo>
                    <a:pt x="0" y="613"/>
                  </a:lnTo>
                  <a:lnTo>
                    <a:pt x="1708" y="61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FE3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1117857" y="1267266"/>
              <a:ext cx="44450" cy="41910"/>
            </a:xfrm>
            <a:custGeom>
              <a:avLst/>
              <a:gdLst/>
              <a:ahLst/>
              <a:cxnLst/>
              <a:rect l="l" t="t" r="r" b="b"/>
              <a:pathLst>
                <a:path w="44450" h="41909">
                  <a:moveTo>
                    <a:pt x="25314" y="41012"/>
                  </a:moveTo>
                  <a:lnTo>
                    <a:pt x="23768" y="41326"/>
                  </a:lnTo>
                  <a:lnTo>
                    <a:pt x="24631" y="41326"/>
                  </a:lnTo>
                  <a:lnTo>
                    <a:pt x="25609" y="41077"/>
                  </a:lnTo>
                  <a:lnTo>
                    <a:pt x="25314" y="41012"/>
                  </a:lnTo>
                  <a:close/>
                </a:path>
                <a:path w="44450" h="41909">
                  <a:moveTo>
                    <a:pt x="25974" y="0"/>
                  </a:moveTo>
                  <a:lnTo>
                    <a:pt x="0" y="29369"/>
                  </a:lnTo>
                  <a:lnTo>
                    <a:pt x="6336" y="33880"/>
                  </a:lnTo>
                  <a:lnTo>
                    <a:pt x="8160" y="35704"/>
                  </a:lnTo>
                  <a:lnTo>
                    <a:pt x="10233" y="37661"/>
                  </a:lnTo>
                  <a:lnTo>
                    <a:pt x="25314" y="41012"/>
                  </a:lnTo>
                  <a:lnTo>
                    <a:pt x="31755" y="39703"/>
                  </a:lnTo>
                  <a:lnTo>
                    <a:pt x="38265" y="35290"/>
                  </a:lnTo>
                  <a:lnTo>
                    <a:pt x="42647" y="28775"/>
                  </a:lnTo>
                  <a:lnTo>
                    <a:pt x="44252" y="20845"/>
                  </a:lnTo>
                  <a:lnTo>
                    <a:pt x="44252" y="11940"/>
                  </a:lnTo>
                  <a:lnTo>
                    <a:pt x="38646" y="4378"/>
                  </a:lnTo>
                  <a:lnTo>
                    <a:pt x="30850" y="1575"/>
                  </a:lnTo>
                  <a:lnTo>
                    <a:pt x="29258" y="845"/>
                  </a:lnTo>
                  <a:lnTo>
                    <a:pt x="27666" y="364"/>
                  </a:lnTo>
                  <a:lnTo>
                    <a:pt x="259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0553582" y="1168144"/>
              <a:ext cx="635" cy="2540"/>
            </a:xfrm>
            <a:custGeom>
              <a:avLst/>
              <a:gdLst/>
              <a:ahLst/>
              <a:cxnLst/>
              <a:rect l="l" t="t" r="r" b="b"/>
              <a:pathLst>
                <a:path w="634" h="2540">
                  <a:moveTo>
                    <a:pt x="0" y="0"/>
                  </a:moveTo>
                  <a:lnTo>
                    <a:pt x="497" y="1227"/>
                  </a:lnTo>
                  <a:lnTo>
                    <a:pt x="248" y="497"/>
                  </a:lnTo>
                  <a:lnTo>
                    <a:pt x="248" y="2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3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0533292" y="1147670"/>
              <a:ext cx="41910" cy="43180"/>
            </a:xfrm>
            <a:custGeom>
              <a:avLst/>
              <a:gdLst/>
              <a:ahLst/>
              <a:cxnLst/>
              <a:rect l="l" t="t" r="r" b="b"/>
              <a:pathLst>
                <a:path w="41909" h="43180">
                  <a:moveTo>
                    <a:pt x="20020" y="0"/>
                  </a:moveTo>
                  <a:lnTo>
                    <a:pt x="12128" y="1702"/>
                  </a:lnTo>
                  <a:lnTo>
                    <a:pt x="6184" y="5650"/>
                  </a:lnTo>
                  <a:lnTo>
                    <a:pt x="2081" y="11159"/>
                  </a:lnTo>
                  <a:lnTo>
                    <a:pt x="0" y="17686"/>
                  </a:lnTo>
                  <a:lnTo>
                    <a:pt x="170" y="24620"/>
                  </a:lnTo>
                  <a:lnTo>
                    <a:pt x="2272" y="31890"/>
                  </a:lnTo>
                  <a:lnTo>
                    <a:pt x="6740" y="37778"/>
                  </a:lnTo>
                  <a:lnTo>
                    <a:pt x="13015" y="41722"/>
                  </a:lnTo>
                  <a:lnTo>
                    <a:pt x="20538" y="43161"/>
                  </a:lnTo>
                  <a:lnTo>
                    <a:pt x="28525" y="41554"/>
                  </a:lnTo>
                  <a:lnTo>
                    <a:pt x="35035" y="37168"/>
                  </a:lnTo>
                  <a:lnTo>
                    <a:pt x="39417" y="30659"/>
                  </a:lnTo>
                  <a:lnTo>
                    <a:pt x="41022" y="22680"/>
                  </a:lnTo>
                  <a:lnTo>
                    <a:pt x="41022" y="16784"/>
                  </a:lnTo>
                  <a:lnTo>
                    <a:pt x="39065" y="12315"/>
                  </a:lnTo>
                  <a:lnTo>
                    <a:pt x="34365" y="5633"/>
                  </a:lnTo>
                  <a:lnTo>
                    <a:pt x="27743" y="1430"/>
                  </a:lnTo>
                  <a:lnTo>
                    <a:pt x="20020" y="0"/>
                  </a:lnTo>
                  <a:close/>
                </a:path>
                <a:path w="41909" h="43180">
                  <a:moveTo>
                    <a:pt x="41022" y="14388"/>
                  </a:moveTo>
                  <a:lnTo>
                    <a:pt x="41022" y="16784"/>
                  </a:lnTo>
                  <a:lnTo>
                    <a:pt x="41520" y="17921"/>
                  </a:lnTo>
                  <a:lnTo>
                    <a:pt x="41022" y="143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2296667" y="2798064"/>
            <a:ext cx="7600315" cy="2811780"/>
            <a:chOff x="2296667" y="2798064"/>
            <a:chExt cx="7600315" cy="2811780"/>
          </a:xfrm>
        </p:grpSpPr>
        <p:sp>
          <p:nvSpPr>
            <p:cNvPr id="17" name="object 17" descr=""/>
            <p:cNvSpPr/>
            <p:nvPr/>
          </p:nvSpPr>
          <p:spPr>
            <a:xfrm>
              <a:off x="2315717" y="2817114"/>
              <a:ext cx="7562215" cy="2773680"/>
            </a:xfrm>
            <a:custGeom>
              <a:avLst/>
              <a:gdLst/>
              <a:ahLst/>
              <a:cxnLst/>
              <a:rect l="l" t="t" r="r" b="b"/>
              <a:pathLst>
                <a:path w="7562215" h="2773679">
                  <a:moveTo>
                    <a:pt x="7099808" y="0"/>
                  </a:moveTo>
                  <a:lnTo>
                    <a:pt x="462280" y="0"/>
                  </a:lnTo>
                  <a:lnTo>
                    <a:pt x="415021" y="2387"/>
                  </a:lnTo>
                  <a:lnTo>
                    <a:pt x="369125" y="9393"/>
                  </a:lnTo>
                  <a:lnTo>
                    <a:pt x="324826" y="20786"/>
                  </a:lnTo>
                  <a:lnTo>
                    <a:pt x="282356" y="36333"/>
                  </a:lnTo>
                  <a:lnTo>
                    <a:pt x="241947" y="55802"/>
                  </a:lnTo>
                  <a:lnTo>
                    <a:pt x="203832" y="78960"/>
                  </a:lnTo>
                  <a:lnTo>
                    <a:pt x="168243" y="105575"/>
                  </a:lnTo>
                  <a:lnTo>
                    <a:pt x="135413" y="135413"/>
                  </a:lnTo>
                  <a:lnTo>
                    <a:pt x="105575" y="168243"/>
                  </a:lnTo>
                  <a:lnTo>
                    <a:pt x="78960" y="203832"/>
                  </a:lnTo>
                  <a:lnTo>
                    <a:pt x="55802" y="241947"/>
                  </a:lnTo>
                  <a:lnTo>
                    <a:pt x="36333" y="282356"/>
                  </a:lnTo>
                  <a:lnTo>
                    <a:pt x="20786" y="324826"/>
                  </a:lnTo>
                  <a:lnTo>
                    <a:pt x="9393" y="369125"/>
                  </a:lnTo>
                  <a:lnTo>
                    <a:pt x="2387" y="415021"/>
                  </a:lnTo>
                  <a:lnTo>
                    <a:pt x="0" y="462280"/>
                  </a:lnTo>
                  <a:lnTo>
                    <a:pt x="0" y="2311400"/>
                  </a:lnTo>
                  <a:lnTo>
                    <a:pt x="2387" y="2358658"/>
                  </a:lnTo>
                  <a:lnTo>
                    <a:pt x="9393" y="2404554"/>
                  </a:lnTo>
                  <a:lnTo>
                    <a:pt x="20786" y="2448853"/>
                  </a:lnTo>
                  <a:lnTo>
                    <a:pt x="36333" y="2491323"/>
                  </a:lnTo>
                  <a:lnTo>
                    <a:pt x="55802" y="2531732"/>
                  </a:lnTo>
                  <a:lnTo>
                    <a:pt x="78960" y="2569847"/>
                  </a:lnTo>
                  <a:lnTo>
                    <a:pt x="105575" y="2605436"/>
                  </a:lnTo>
                  <a:lnTo>
                    <a:pt x="135413" y="2638266"/>
                  </a:lnTo>
                  <a:lnTo>
                    <a:pt x="168243" y="2668104"/>
                  </a:lnTo>
                  <a:lnTo>
                    <a:pt x="203832" y="2694719"/>
                  </a:lnTo>
                  <a:lnTo>
                    <a:pt x="241947" y="2717877"/>
                  </a:lnTo>
                  <a:lnTo>
                    <a:pt x="282356" y="2737346"/>
                  </a:lnTo>
                  <a:lnTo>
                    <a:pt x="324826" y="2752893"/>
                  </a:lnTo>
                  <a:lnTo>
                    <a:pt x="369125" y="2764286"/>
                  </a:lnTo>
                  <a:lnTo>
                    <a:pt x="415021" y="2771292"/>
                  </a:lnTo>
                  <a:lnTo>
                    <a:pt x="462280" y="2773680"/>
                  </a:lnTo>
                  <a:lnTo>
                    <a:pt x="7099808" y="2773680"/>
                  </a:lnTo>
                  <a:lnTo>
                    <a:pt x="7147066" y="2771292"/>
                  </a:lnTo>
                  <a:lnTo>
                    <a:pt x="7192962" y="2764286"/>
                  </a:lnTo>
                  <a:lnTo>
                    <a:pt x="7237261" y="2752893"/>
                  </a:lnTo>
                  <a:lnTo>
                    <a:pt x="7279731" y="2737346"/>
                  </a:lnTo>
                  <a:lnTo>
                    <a:pt x="7320140" y="2717877"/>
                  </a:lnTo>
                  <a:lnTo>
                    <a:pt x="7358255" y="2694719"/>
                  </a:lnTo>
                  <a:lnTo>
                    <a:pt x="7393844" y="2668104"/>
                  </a:lnTo>
                  <a:lnTo>
                    <a:pt x="7426674" y="2638266"/>
                  </a:lnTo>
                  <a:lnTo>
                    <a:pt x="7456512" y="2605436"/>
                  </a:lnTo>
                  <a:lnTo>
                    <a:pt x="7483127" y="2569847"/>
                  </a:lnTo>
                  <a:lnTo>
                    <a:pt x="7506285" y="2531732"/>
                  </a:lnTo>
                  <a:lnTo>
                    <a:pt x="7525754" y="2491323"/>
                  </a:lnTo>
                  <a:lnTo>
                    <a:pt x="7541301" y="2448853"/>
                  </a:lnTo>
                  <a:lnTo>
                    <a:pt x="7552694" y="2404554"/>
                  </a:lnTo>
                  <a:lnTo>
                    <a:pt x="7559700" y="2358658"/>
                  </a:lnTo>
                  <a:lnTo>
                    <a:pt x="7562087" y="2311400"/>
                  </a:lnTo>
                  <a:lnTo>
                    <a:pt x="7562087" y="462280"/>
                  </a:lnTo>
                  <a:lnTo>
                    <a:pt x="7559700" y="415021"/>
                  </a:lnTo>
                  <a:lnTo>
                    <a:pt x="7552694" y="369125"/>
                  </a:lnTo>
                  <a:lnTo>
                    <a:pt x="7541301" y="324826"/>
                  </a:lnTo>
                  <a:lnTo>
                    <a:pt x="7525754" y="282356"/>
                  </a:lnTo>
                  <a:lnTo>
                    <a:pt x="7506285" y="241947"/>
                  </a:lnTo>
                  <a:lnTo>
                    <a:pt x="7483127" y="203832"/>
                  </a:lnTo>
                  <a:lnTo>
                    <a:pt x="7456512" y="168243"/>
                  </a:lnTo>
                  <a:lnTo>
                    <a:pt x="7426674" y="135413"/>
                  </a:lnTo>
                  <a:lnTo>
                    <a:pt x="7393844" y="105575"/>
                  </a:lnTo>
                  <a:lnTo>
                    <a:pt x="7358255" y="78960"/>
                  </a:lnTo>
                  <a:lnTo>
                    <a:pt x="7320140" y="55802"/>
                  </a:lnTo>
                  <a:lnTo>
                    <a:pt x="7279731" y="36333"/>
                  </a:lnTo>
                  <a:lnTo>
                    <a:pt x="7237261" y="20786"/>
                  </a:lnTo>
                  <a:lnTo>
                    <a:pt x="7192962" y="9393"/>
                  </a:lnTo>
                  <a:lnTo>
                    <a:pt x="7147066" y="2387"/>
                  </a:lnTo>
                  <a:lnTo>
                    <a:pt x="709980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315717" y="2817114"/>
              <a:ext cx="7562215" cy="2773680"/>
            </a:xfrm>
            <a:custGeom>
              <a:avLst/>
              <a:gdLst/>
              <a:ahLst/>
              <a:cxnLst/>
              <a:rect l="l" t="t" r="r" b="b"/>
              <a:pathLst>
                <a:path w="7562215" h="2773679">
                  <a:moveTo>
                    <a:pt x="0" y="462280"/>
                  </a:moveTo>
                  <a:lnTo>
                    <a:pt x="2387" y="415021"/>
                  </a:lnTo>
                  <a:lnTo>
                    <a:pt x="9393" y="369125"/>
                  </a:lnTo>
                  <a:lnTo>
                    <a:pt x="20786" y="324826"/>
                  </a:lnTo>
                  <a:lnTo>
                    <a:pt x="36333" y="282356"/>
                  </a:lnTo>
                  <a:lnTo>
                    <a:pt x="55802" y="241947"/>
                  </a:lnTo>
                  <a:lnTo>
                    <a:pt x="78960" y="203832"/>
                  </a:lnTo>
                  <a:lnTo>
                    <a:pt x="105575" y="168243"/>
                  </a:lnTo>
                  <a:lnTo>
                    <a:pt x="135413" y="135413"/>
                  </a:lnTo>
                  <a:lnTo>
                    <a:pt x="168243" y="105575"/>
                  </a:lnTo>
                  <a:lnTo>
                    <a:pt x="203832" y="78960"/>
                  </a:lnTo>
                  <a:lnTo>
                    <a:pt x="241947" y="55802"/>
                  </a:lnTo>
                  <a:lnTo>
                    <a:pt x="282356" y="36333"/>
                  </a:lnTo>
                  <a:lnTo>
                    <a:pt x="324826" y="20786"/>
                  </a:lnTo>
                  <a:lnTo>
                    <a:pt x="369125" y="9393"/>
                  </a:lnTo>
                  <a:lnTo>
                    <a:pt x="415021" y="2387"/>
                  </a:lnTo>
                  <a:lnTo>
                    <a:pt x="462280" y="0"/>
                  </a:lnTo>
                  <a:lnTo>
                    <a:pt x="7099808" y="0"/>
                  </a:lnTo>
                  <a:lnTo>
                    <a:pt x="7147066" y="2387"/>
                  </a:lnTo>
                  <a:lnTo>
                    <a:pt x="7192962" y="9393"/>
                  </a:lnTo>
                  <a:lnTo>
                    <a:pt x="7237261" y="20786"/>
                  </a:lnTo>
                  <a:lnTo>
                    <a:pt x="7279731" y="36333"/>
                  </a:lnTo>
                  <a:lnTo>
                    <a:pt x="7320140" y="55802"/>
                  </a:lnTo>
                  <a:lnTo>
                    <a:pt x="7358255" y="78960"/>
                  </a:lnTo>
                  <a:lnTo>
                    <a:pt x="7393844" y="105575"/>
                  </a:lnTo>
                  <a:lnTo>
                    <a:pt x="7426674" y="135413"/>
                  </a:lnTo>
                  <a:lnTo>
                    <a:pt x="7456512" y="168243"/>
                  </a:lnTo>
                  <a:lnTo>
                    <a:pt x="7483127" y="203832"/>
                  </a:lnTo>
                  <a:lnTo>
                    <a:pt x="7506285" y="241947"/>
                  </a:lnTo>
                  <a:lnTo>
                    <a:pt x="7525754" y="282356"/>
                  </a:lnTo>
                  <a:lnTo>
                    <a:pt x="7541301" y="324826"/>
                  </a:lnTo>
                  <a:lnTo>
                    <a:pt x="7552694" y="369125"/>
                  </a:lnTo>
                  <a:lnTo>
                    <a:pt x="7559700" y="415021"/>
                  </a:lnTo>
                  <a:lnTo>
                    <a:pt x="7562087" y="462280"/>
                  </a:lnTo>
                  <a:lnTo>
                    <a:pt x="7562087" y="2311400"/>
                  </a:lnTo>
                  <a:lnTo>
                    <a:pt x="7559700" y="2358658"/>
                  </a:lnTo>
                  <a:lnTo>
                    <a:pt x="7552694" y="2404554"/>
                  </a:lnTo>
                  <a:lnTo>
                    <a:pt x="7541301" y="2448853"/>
                  </a:lnTo>
                  <a:lnTo>
                    <a:pt x="7525754" y="2491323"/>
                  </a:lnTo>
                  <a:lnTo>
                    <a:pt x="7506285" y="2531732"/>
                  </a:lnTo>
                  <a:lnTo>
                    <a:pt x="7483127" y="2569847"/>
                  </a:lnTo>
                  <a:lnTo>
                    <a:pt x="7456512" y="2605436"/>
                  </a:lnTo>
                  <a:lnTo>
                    <a:pt x="7426674" y="2638266"/>
                  </a:lnTo>
                  <a:lnTo>
                    <a:pt x="7393844" y="2668104"/>
                  </a:lnTo>
                  <a:lnTo>
                    <a:pt x="7358255" y="2694719"/>
                  </a:lnTo>
                  <a:lnTo>
                    <a:pt x="7320140" y="2717877"/>
                  </a:lnTo>
                  <a:lnTo>
                    <a:pt x="7279731" y="2737346"/>
                  </a:lnTo>
                  <a:lnTo>
                    <a:pt x="7237261" y="2752893"/>
                  </a:lnTo>
                  <a:lnTo>
                    <a:pt x="7192962" y="2764286"/>
                  </a:lnTo>
                  <a:lnTo>
                    <a:pt x="7147066" y="2771292"/>
                  </a:lnTo>
                  <a:lnTo>
                    <a:pt x="7099808" y="2773680"/>
                  </a:lnTo>
                  <a:lnTo>
                    <a:pt x="462280" y="2773680"/>
                  </a:lnTo>
                  <a:lnTo>
                    <a:pt x="415021" y="2771292"/>
                  </a:lnTo>
                  <a:lnTo>
                    <a:pt x="369125" y="2764286"/>
                  </a:lnTo>
                  <a:lnTo>
                    <a:pt x="324826" y="2752893"/>
                  </a:lnTo>
                  <a:lnTo>
                    <a:pt x="282356" y="2737346"/>
                  </a:lnTo>
                  <a:lnTo>
                    <a:pt x="241947" y="2717877"/>
                  </a:lnTo>
                  <a:lnTo>
                    <a:pt x="203832" y="2694719"/>
                  </a:lnTo>
                  <a:lnTo>
                    <a:pt x="168243" y="2668104"/>
                  </a:lnTo>
                  <a:lnTo>
                    <a:pt x="135413" y="2638266"/>
                  </a:lnTo>
                  <a:lnTo>
                    <a:pt x="105575" y="2605436"/>
                  </a:lnTo>
                  <a:lnTo>
                    <a:pt x="78960" y="2569847"/>
                  </a:lnTo>
                  <a:lnTo>
                    <a:pt x="55802" y="2531732"/>
                  </a:lnTo>
                  <a:lnTo>
                    <a:pt x="36333" y="2491323"/>
                  </a:lnTo>
                  <a:lnTo>
                    <a:pt x="20786" y="2448853"/>
                  </a:lnTo>
                  <a:lnTo>
                    <a:pt x="9393" y="2404554"/>
                  </a:lnTo>
                  <a:lnTo>
                    <a:pt x="2387" y="2358658"/>
                  </a:lnTo>
                  <a:lnTo>
                    <a:pt x="0" y="2311400"/>
                  </a:lnTo>
                  <a:lnTo>
                    <a:pt x="0" y="462280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55"/>
              <a:t>Nội</a:t>
            </a:r>
            <a:r>
              <a:rPr dirty="0" spc="-315"/>
              <a:t> </a:t>
            </a:r>
            <a:r>
              <a:rPr dirty="0" spc="-560"/>
              <a:t>dung</a:t>
            </a:r>
            <a:r>
              <a:rPr dirty="0" spc="-250"/>
              <a:t> </a:t>
            </a:r>
            <a:r>
              <a:rPr dirty="0" spc="-480"/>
              <a:t>chính</a:t>
            </a:r>
            <a:r>
              <a:rPr dirty="0" spc="-285"/>
              <a:t> </a:t>
            </a:r>
            <a:r>
              <a:rPr dirty="0" spc="-555"/>
              <a:t>của</a:t>
            </a:r>
            <a:r>
              <a:rPr dirty="0" spc="-305"/>
              <a:t> </a:t>
            </a:r>
            <a:r>
              <a:rPr dirty="0" spc="-350"/>
              <a:t>bài</a:t>
            </a:r>
            <a:r>
              <a:rPr dirty="0" spc="-300"/>
              <a:t> </a:t>
            </a:r>
            <a:r>
              <a:rPr dirty="0" spc="-540"/>
              <a:t>đọc</a:t>
            </a:r>
            <a:r>
              <a:rPr dirty="0" spc="-290"/>
              <a:t> </a:t>
            </a:r>
            <a:r>
              <a:rPr dirty="0" spc="-300"/>
              <a:t>là</a:t>
            </a:r>
            <a:r>
              <a:rPr dirty="0" spc="-290"/>
              <a:t> </a:t>
            </a:r>
            <a:r>
              <a:rPr dirty="0" spc="-690"/>
              <a:t>gì?</a:t>
            </a:r>
          </a:p>
          <a:p>
            <a:pPr algn="just" marL="1353820" marR="1897380">
              <a:lnSpc>
                <a:spcPct val="100000"/>
              </a:lnSpc>
              <a:spcBef>
                <a:spcPts val="3910"/>
              </a:spcBef>
            </a:pPr>
            <a:r>
              <a:rPr dirty="0" sz="4400" spc="-290" b="0">
                <a:solidFill>
                  <a:srgbClr val="171616"/>
                </a:solidFill>
                <a:latin typeface="Arial"/>
                <a:cs typeface="Arial"/>
              </a:rPr>
              <a:t>Những</a:t>
            </a:r>
            <a:r>
              <a:rPr dirty="0" sz="4400" spc="-20" b="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spc="-120" b="0">
                <a:solidFill>
                  <a:srgbClr val="171616"/>
                </a:solidFill>
                <a:latin typeface="Arial"/>
                <a:cs typeface="Arial"/>
              </a:rPr>
              <a:t>món</a:t>
            </a:r>
            <a:r>
              <a:rPr dirty="0" sz="4400" spc="-185" b="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spc="-235" b="0">
                <a:solidFill>
                  <a:srgbClr val="171616"/>
                </a:solidFill>
                <a:latin typeface="Arial"/>
                <a:cs typeface="Arial"/>
              </a:rPr>
              <a:t>quà</a:t>
            </a:r>
            <a:r>
              <a:rPr dirty="0" sz="4400" spc="-70" b="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spc="-200" b="0">
                <a:solidFill>
                  <a:srgbClr val="171616"/>
                </a:solidFill>
                <a:latin typeface="Arial"/>
                <a:cs typeface="Arial"/>
              </a:rPr>
              <a:t>quê</a:t>
            </a:r>
            <a:r>
              <a:rPr dirty="0" sz="4400" spc="-105" b="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spc="-170" b="0">
                <a:solidFill>
                  <a:srgbClr val="171616"/>
                </a:solidFill>
                <a:latin typeface="Arial"/>
                <a:cs typeface="Arial"/>
              </a:rPr>
              <a:t>bình</a:t>
            </a:r>
            <a:r>
              <a:rPr dirty="0" sz="4400" spc="-140" b="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b="0">
                <a:solidFill>
                  <a:srgbClr val="171616"/>
                </a:solidFill>
                <a:latin typeface="Arial"/>
                <a:cs typeface="Arial"/>
              </a:rPr>
              <a:t>dị</a:t>
            </a:r>
            <a:r>
              <a:rPr dirty="0" sz="4400" spc="-125" b="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spc="-365" b="0">
                <a:solidFill>
                  <a:srgbClr val="171616"/>
                </a:solidFill>
                <a:latin typeface="Arial"/>
                <a:cs typeface="Arial"/>
              </a:rPr>
              <a:t>và </a:t>
            </a:r>
            <a:r>
              <a:rPr dirty="0" sz="4400" b="0">
                <a:solidFill>
                  <a:srgbClr val="171616"/>
                </a:solidFill>
                <a:latin typeface="Arial"/>
                <a:cs typeface="Arial"/>
              </a:rPr>
              <a:t>tình</a:t>
            </a:r>
            <a:r>
              <a:rPr dirty="0" sz="4400" spc="300" b="0">
                <a:solidFill>
                  <a:srgbClr val="171616"/>
                </a:solidFill>
                <a:latin typeface="Arial"/>
                <a:cs typeface="Arial"/>
              </a:rPr>
              <a:t>  </a:t>
            </a:r>
            <a:r>
              <a:rPr dirty="0" sz="4400" b="0">
                <a:solidFill>
                  <a:srgbClr val="171616"/>
                </a:solidFill>
                <a:latin typeface="Arial"/>
                <a:cs typeface="Arial"/>
              </a:rPr>
              <a:t>yêu</a:t>
            </a:r>
            <a:r>
              <a:rPr dirty="0" sz="4400" spc="310" b="0">
                <a:solidFill>
                  <a:srgbClr val="171616"/>
                </a:solidFill>
                <a:latin typeface="Arial"/>
                <a:cs typeface="Arial"/>
              </a:rPr>
              <a:t>  </a:t>
            </a:r>
            <a:r>
              <a:rPr dirty="0" sz="4400" spc="-285" b="0">
                <a:solidFill>
                  <a:srgbClr val="171616"/>
                </a:solidFill>
                <a:latin typeface="Arial"/>
                <a:cs typeface="Arial"/>
              </a:rPr>
              <a:t>của</a:t>
            </a:r>
            <a:r>
              <a:rPr dirty="0" sz="4400" spc="300" b="0">
                <a:solidFill>
                  <a:srgbClr val="171616"/>
                </a:solidFill>
                <a:latin typeface="Arial"/>
                <a:cs typeface="Arial"/>
              </a:rPr>
              <a:t>  </a:t>
            </a:r>
            <a:r>
              <a:rPr dirty="0" sz="4400" b="0">
                <a:solidFill>
                  <a:srgbClr val="171616"/>
                </a:solidFill>
                <a:latin typeface="Arial"/>
                <a:cs typeface="Arial"/>
              </a:rPr>
              <a:t>bà</a:t>
            </a:r>
            <a:r>
              <a:rPr dirty="0" sz="4400" spc="305" b="0">
                <a:solidFill>
                  <a:srgbClr val="171616"/>
                </a:solidFill>
                <a:latin typeface="Arial"/>
                <a:cs typeface="Arial"/>
              </a:rPr>
              <a:t>  </a:t>
            </a:r>
            <a:r>
              <a:rPr dirty="0" sz="4400" b="0">
                <a:solidFill>
                  <a:srgbClr val="171616"/>
                </a:solidFill>
                <a:latin typeface="Arial"/>
                <a:cs typeface="Arial"/>
              </a:rPr>
              <a:t>giúp</a:t>
            </a:r>
            <a:r>
              <a:rPr dirty="0" sz="4400" spc="310" b="0">
                <a:solidFill>
                  <a:srgbClr val="171616"/>
                </a:solidFill>
                <a:latin typeface="Arial"/>
                <a:cs typeface="Arial"/>
              </a:rPr>
              <a:t>  </a:t>
            </a:r>
            <a:r>
              <a:rPr dirty="0" sz="4400" spc="-140" b="0">
                <a:solidFill>
                  <a:srgbClr val="171616"/>
                </a:solidFill>
                <a:latin typeface="Arial"/>
                <a:cs typeface="Arial"/>
              </a:rPr>
              <a:t>cho </a:t>
            </a:r>
            <a:r>
              <a:rPr dirty="0" sz="4400" spc="-220" b="0">
                <a:solidFill>
                  <a:srgbClr val="171616"/>
                </a:solidFill>
                <a:latin typeface="Arial"/>
                <a:cs typeface="Arial"/>
              </a:rPr>
              <a:t>những</a:t>
            </a:r>
            <a:r>
              <a:rPr dirty="0" sz="4400" spc="-90" b="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spc="-325" b="0">
                <a:solidFill>
                  <a:srgbClr val="171616"/>
                </a:solidFill>
                <a:latin typeface="Arial"/>
                <a:cs typeface="Arial"/>
              </a:rPr>
              <a:t>ngày</a:t>
            </a:r>
            <a:r>
              <a:rPr dirty="0" sz="4400" spc="20" b="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spc="-140" b="0">
                <a:solidFill>
                  <a:srgbClr val="171616"/>
                </a:solidFill>
                <a:latin typeface="Arial"/>
                <a:cs typeface="Arial"/>
              </a:rPr>
              <a:t>đông</a:t>
            </a:r>
            <a:r>
              <a:rPr dirty="0" sz="4400" spc="-165" b="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b="0">
                <a:solidFill>
                  <a:srgbClr val="171616"/>
                </a:solidFill>
                <a:latin typeface="Arial"/>
                <a:cs typeface="Arial"/>
              </a:rPr>
              <a:t>rét</a:t>
            </a:r>
            <a:r>
              <a:rPr dirty="0" sz="4400" spc="-145" b="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spc="-110" b="0">
                <a:solidFill>
                  <a:srgbClr val="171616"/>
                </a:solidFill>
                <a:latin typeface="Arial"/>
                <a:cs typeface="Arial"/>
              </a:rPr>
              <a:t>mướt</a:t>
            </a:r>
            <a:r>
              <a:rPr dirty="0" sz="4400" spc="-100" b="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spc="-25" b="0">
                <a:solidFill>
                  <a:srgbClr val="171616"/>
                </a:solidFill>
                <a:latin typeface="Arial"/>
                <a:cs typeface="Arial"/>
              </a:rPr>
              <a:t>trở </a:t>
            </a:r>
            <a:r>
              <a:rPr dirty="0" sz="4400" spc="-204" b="0">
                <a:solidFill>
                  <a:srgbClr val="171616"/>
                </a:solidFill>
                <a:latin typeface="Arial"/>
                <a:cs typeface="Arial"/>
              </a:rPr>
              <a:t>nên</a:t>
            </a:r>
            <a:r>
              <a:rPr dirty="0" sz="4400" spc="-220" b="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spc="-250" b="0">
                <a:solidFill>
                  <a:srgbClr val="171616"/>
                </a:solidFill>
                <a:latin typeface="Arial"/>
                <a:cs typeface="Arial"/>
              </a:rPr>
              <a:t>ấm</a:t>
            </a:r>
            <a:r>
              <a:rPr dirty="0" sz="4400" spc="-215" b="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400" spc="-25" b="0">
                <a:solidFill>
                  <a:srgbClr val="171616"/>
                </a:solidFill>
                <a:latin typeface="Arial"/>
                <a:cs typeface="Arial"/>
              </a:rPr>
              <a:t>áp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42576" y="2816351"/>
            <a:ext cx="1815083" cy="3842004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8640" y="2923032"/>
            <a:ext cx="1496568" cy="3816094"/>
          </a:xfrm>
          <a:prstGeom prst="rect">
            <a:avLst/>
          </a:prstGeom>
        </p:spPr>
      </p:pic>
      <p:grpSp>
        <p:nvGrpSpPr>
          <p:cNvPr id="22" name="object 22" descr=""/>
          <p:cNvGrpSpPr/>
          <p:nvPr/>
        </p:nvGrpSpPr>
        <p:grpSpPr>
          <a:xfrm>
            <a:off x="4751832" y="176796"/>
            <a:ext cx="2887980" cy="949960"/>
            <a:chOff x="4751832" y="176796"/>
            <a:chExt cx="2887980" cy="949960"/>
          </a:xfrm>
        </p:grpSpPr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51832" y="176796"/>
              <a:ext cx="2887980" cy="949439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73803" y="197865"/>
              <a:ext cx="2806954" cy="869188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4767453" y="213105"/>
            <a:ext cx="2822575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51355" algn="l"/>
              </a:tabLst>
            </a:pPr>
            <a:r>
              <a:rPr dirty="0" sz="5400" spc="-660" b="0">
                <a:solidFill>
                  <a:srgbClr val="77D35F"/>
                </a:solidFill>
                <a:latin typeface="Arial"/>
                <a:cs typeface="Arial"/>
              </a:rPr>
              <a:t>NHẮC</a:t>
            </a:r>
            <a:r>
              <a:rPr dirty="0" sz="5400" b="0">
                <a:solidFill>
                  <a:srgbClr val="77D35F"/>
                </a:solidFill>
                <a:latin typeface="Arial"/>
                <a:cs typeface="Arial"/>
              </a:rPr>
              <a:t>	</a:t>
            </a:r>
            <a:r>
              <a:rPr dirty="0" sz="5400" spc="-484" b="0">
                <a:solidFill>
                  <a:srgbClr val="FFC000"/>
                </a:solidFill>
                <a:latin typeface="Arial"/>
                <a:cs typeface="Arial"/>
              </a:rPr>
              <a:t>LẠI</a:t>
            </a:r>
            <a:endParaRPr sz="5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24611" y="339852"/>
            <a:ext cx="11436350" cy="6309360"/>
            <a:chOff x="324611" y="339852"/>
            <a:chExt cx="11436350" cy="6309360"/>
          </a:xfrm>
        </p:grpSpPr>
        <p:sp>
          <p:nvSpPr>
            <p:cNvPr id="4" name="object 4" descr=""/>
            <p:cNvSpPr/>
            <p:nvPr/>
          </p:nvSpPr>
          <p:spPr>
            <a:xfrm>
              <a:off x="362711" y="377952"/>
              <a:ext cx="11360150" cy="6233160"/>
            </a:xfrm>
            <a:custGeom>
              <a:avLst/>
              <a:gdLst/>
              <a:ahLst/>
              <a:cxnLst/>
              <a:rect l="l" t="t" r="r" b="b"/>
              <a:pathLst>
                <a:path w="11360150" h="6233159">
                  <a:moveTo>
                    <a:pt x="10321036" y="0"/>
                  </a:moveTo>
                  <a:lnTo>
                    <a:pt x="1038860" y="0"/>
                  </a:lnTo>
                  <a:lnTo>
                    <a:pt x="991307" y="1068"/>
                  </a:lnTo>
                  <a:lnTo>
                    <a:pt x="944304" y="4245"/>
                  </a:lnTo>
                  <a:lnTo>
                    <a:pt x="897895" y="9482"/>
                  </a:lnTo>
                  <a:lnTo>
                    <a:pt x="852126" y="16736"/>
                  </a:lnTo>
                  <a:lnTo>
                    <a:pt x="807044" y="25959"/>
                  </a:lnTo>
                  <a:lnTo>
                    <a:pt x="762693" y="37106"/>
                  </a:lnTo>
                  <a:lnTo>
                    <a:pt x="719121" y="50131"/>
                  </a:lnTo>
                  <a:lnTo>
                    <a:pt x="676372" y="64989"/>
                  </a:lnTo>
                  <a:lnTo>
                    <a:pt x="634493" y="81633"/>
                  </a:lnTo>
                  <a:lnTo>
                    <a:pt x="593529" y="100017"/>
                  </a:lnTo>
                  <a:lnTo>
                    <a:pt x="553527" y="120097"/>
                  </a:lnTo>
                  <a:lnTo>
                    <a:pt x="514532" y="141826"/>
                  </a:lnTo>
                  <a:lnTo>
                    <a:pt x="476590" y="165157"/>
                  </a:lnTo>
                  <a:lnTo>
                    <a:pt x="439747" y="190046"/>
                  </a:lnTo>
                  <a:lnTo>
                    <a:pt x="404048" y="216447"/>
                  </a:lnTo>
                  <a:lnTo>
                    <a:pt x="369540" y="244313"/>
                  </a:lnTo>
                  <a:lnTo>
                    <a:pt x="336268" y="273600"/>
                  </a:lnTo>
                  <a:lnTo>
                    <a:pt x="304279" y="304260"/>
                  </a:lnTo>
                  <a:lnTo>
                    <a:pt x="273617" y="336248"/>
                  </a:lnTo>
                  <a:lnTo>
                    <a:pt x="244330" y="369519"/>
                  </a:lnTo>
                  <a:lnTo>
                    <a:pt x="216462" y="404026"/>
                  </a:lnTo>
                  <a:lnTo>
                    <a:pt x="190061" y="439724"/>
                  </a:lnTo>
                  <a:lnTo>
                    <a:pt x="165170" y="476567"/>
                  </a:lnTo>
                  <a:lnTo>
                    <a:pt x="141837" y="514509"/>
                  </a:lnTo>
                  <a:lnTo>
                    <a:pt x="120107" y="553505"/>
                  </a:lnTo>
                  <a:lnTo>
                    <a:pt x="100026" y="593507"/>
                  </a:lnTo>
                  <a:lnTo>
                    <a:pt x="81640" y="634472"/>
                  </a:lnTo>
                  <a:lnTo>
                    <a:pt x="64995" y="676352"/>
                  </a:lnTo>
                  <a:lnTo>
                    <a:pt x="50136" y="719102"/>
                  </a:lnTo>
                  <a:lnTo>
                    <a:pt x="37109" y="762676"/>
                  </a:lnTo>
                  <a:lnTo>
                    <a:pt x="25961" y="807028"/>
                  </a:lnTo>
                  <a:lnTo>
                    <a:pt x="16737" y="852113"/>
                  </a:lnTo>
                  <a:lnTo>
                    <a:pt x="9483" y="897884"/>
                  </a:lnTo>
                  <a:lnTo>
                    <a:pt x="4245" y="944296"/>
                  </a:lnTo>
                  <a:lnTo>
                    <a:pt x="1069" y="991303"/>
                  </a:lnTo>
                  <a:lnTo>
                    <a:pt x="0" y="1038860"/>
                  </a:lnTo>
                  <a:lnTo>
                    <a:pt x="0" y="5194300"/>
                  </a:lnTo>
                  <a:lnTo>
                    <a:pt x="1069" y="5241852"/>
                  </a:lnTo>
                  <a:lnTo>
                    <a:pt x="4245" y="5288855"/>
                  </a:lnTo>
                  <a:lnTo>
                    <a:pt x="9483" y="5335264"/>
                  </a:lnTo>
                  <a:lnTo>
                    <a:pt x="16737" y="5381033"/>
                  </a:lnTo>
                  <a:lnTo>
                    <a:pt x="25961" y="5426115"/>
                  </a:lnTo>
                  <a:lnTo>
                    <a:pt x="37109" y="5470466"/>
                  </a:lnTo>
                  <a:lnTo>
                    <a:pt x="50136" y="5514038"/>
                  </a:lnTo>
                  <a:lnTo>
                    <a:pt x="64995" y="5556787"/>
                  </a:lnTo>
                  <a:lnTo>
                    <a:pt x="81640" y="5598666"/>
                  </a:lnTo>
                  <a:lnTo>
                    <a:pt x="100026" y="5639630"/>
                  </a:lnTo>
                  <a:lnTo>
                    <a:pt x="120107" y="5679632"/>
                  </a:lnTo>
                  <a:lnTo>
                    <a:pt x="141837" y="5718627"/>
                  </a:lnTo>
                  <a:lnTo>
                    <a:pt x="165170" y="5756569"/>
                  </a:lnTo>
                  <a:lnTo>
                    <a:pt x="190061" y="5793412"/>
                  </a:lnTo>
                  <a:lnTo>
                    <a:pt x="216462" y="5829111"/>
                  </a:lnTo>
                  <a:lnTo>
                    <a:pt x="244330" y="5863619"/>
                  </a:lnTo>
                  <a:lnTo>
                    <a:pt x="273617" y="5896891"/>
                  </a:lnTo>
                  <a:lnTo>
                    <a:pt x="304279" y="5928880"/>
                  </a:lnTo>
                  <a:lnTo>
                    <a:pt x="336268" y="5959542"/>
                  </a:lnTo>
                  <a:lnTo>
                    <a:pt x="369540" y="5988829"/>
                  </a:lnTo>
                  <a:lnTo>
                    <a:pt x="404048" y="6016697"/>
                  </a:lnTo>
                  <a:lnTo>
                    <a:pt x="439747" y="6043098"/>
                  </a:lnTo>
                  <a:lnTo>
                    <a:pt x="476590" y="6067989"/>
                  </a:lnTo>
                  <a:lnTo>
                    <a:pt x="514532" y="6091322"/>
                  </a:lnTo>
                  <a:lnTo>
                    <a:pt x="553527" y="6113052"/>
                  </a:lnTo>
                  <a:lnTo>
                    <a:pt x="593529" y="6133133"/>
                  </a:lnTo>
                  <a:lnTo>
                    <a:pt x="634493" y="6151519"/>
                  </a:lnTo>
                  <a:lnTo>
                    <a:pt x="676372" y="6168164"/>
                  </a:lnTo>
                  <a:lnTo>
                    <a:pt x="719121" y="6183023"/>
                  </a:lnTo>
                  <a:lnTo>
                    <a:pt x="762693" y="6196050"/>
                  </a:lnTo>
                  <a:lnTo>
                    <a:pt x="807044" y="6207198"/>
                  </a:lnTo>
                  <a:lnTo>
                    <a:pt x="852126" y="6216422"/>
                  </a:lnTo>
                  <a:lnTo>
                    <a:pt x="897895" y="6223676"/>
                  </a:lnTo>
                  <a:lnTo>
                    <a:pt x="944304" y="6228914"/>
                  </a:lnTo>
                  <a:lnTo>
                    <a:pt x="991307" y="6232090"/>
                  </a:lnTo>
                  <a:lnTo>
                    <a:pt x="1038860" y="6233160"/>
                  </a:lnTo>
                  <a:lnTo>
                    <a:pt x="10321036" y="6233160"/>
                  </a:lnTo>
                  <a:lnTo>
                    <a:pt x="10368592" y="6232090"/>
                  </a:lnTo>
                  <a:lnTo>
                    <a:pt x="10415599" y="6228914"/>
                  </a:lnTo>
                  <a:lnTo>
                    <a:pt x="10462011" y="6223676"/>
                  </a:lnTo>
                  <a:lnTo>
                    <a:pt x="10507782" y="6216422"/>
                  </a:lnTo>
                  <a:lnTo>
                    <a:pt x="10552867" y="6207198"/>
                  </a:lnTo>
                  <a:lnTo>
                    <a:pt x="10597219" y="6196050"/>
                  </a:lnTo>
                  <a:lnTo>
                    <a:pt x="10640793" y="6183023"/>
                  </a:lnTo>
                  <a:lnTo>
                    <a:pt x="10683543" y="6168164"/>
                  </a:lnTo>
                  <a:lnTo>
                    <a:pt x="10725423" y="6151519"/>
                  </a:lnTo>
                  <a:lnTo>
                    <a:pt x="10766388" y="6133133"/>
                  </a:lnTo>
                  <a:lnTo>
                    <a:pt x="10806390" y="6113052"/>
                  </a:lnTo>
                  <a:lnTo>
                    <a:pt x="10845386" y="6091322"/>
                  </a:lnTo>
                  <a:lnTo>
                    <a:pt x="10883328" y="6067989"/>
                  </a:lnTo>
                  <a:lnTo>
                    <a:pt x="10920171" y="6043098"/>
                  </a:lnTo>
                  <a:lnTo>
                    <a:pt x="10955869" y="6016697"/>
                  </a:lnTo>
                  <a:lnTo>
                    <a:pt x="10990376" y="5988829"/>
                  </a:lnTo>
                  <a:lnTo>
                    <a:pt x="11023647" y="5959542"/>
                  </a:lnTo>
                  <a:lnTo>
                    <a:pt x="11055635" y="5928880"/>
                  </a:lnTo>
                  <a:lnTo>
                    <a:pt x="11086295" y="5896891"/>
                  </a:lnTo>
                  <a:lnTo>
                    <a:pt x="11115582" y="5863619"/>
                  </a:lnTo>
                  <a:lnTo>
                    <a:pt x="11143448" y="5829111"/>
                  </a:lnTo>
                  <a:lnTo>
                    <a:pt x="11169849" y="5793412"/>
                  </a:lnTo>
                  <a:lnTo>
                    <a:pt x="11194738" y="5756569"/>
                  </a:lnTo>
                  <a:lnTo>
                    <a:pt x="11218069" y="5718627"/>
                  </a:lnTo>
                  <a:lnTo>
                    <a:pt x="11239798" y="5679632"/>
                  </a:lnTo>
                  <a:lnTo>
                    <a:pt x="11259878" y="5639630"/>
                  </a:lnTo>
                  <a:lnTo>
                    <a:pt x="11278262" y="5598666"/>
                  </a:lnTo>
                  <a:lnTo>
                    <a:pt x="11294906" y="5556787"/>
                  </a:lnTo>
                  <a:lnTo>
                    <a:pt x="11309764" y="5514038"/>
                  </a:lnTo>
                  <a:lnTo>
                    <a:pt x="11322789" y="5470466"/>
                  </a:lnTo>
                  <a:lnTo>
                    <a:pt x="11333936" y="5426115"/>
                  </a:lnTo>
                  <a:lnTo>
                    <a:pt x="11343159" y="5381033"/>
                  </a:lnTo>
                  <a:lnTo>
                    <a:pt x="11350413" y="5335264"/>
                  </a:lnTo>
                  <a:lnTo>
                    <a:pt x="11355650" y="5288855"/>
                  </a:lnTo>
                  <a:lnTo>
                    <a:pt x="11358827" y="5241852"/>
                  </a:lnTo>
                  <a:lnTo>
                    <a:pt x="11359896" y="5194300"/>
                  </a:lnTo>
                  <a:lnTo>
                    <a:pt x="11359896" y="1038860"/>
                  </a:lnTo>
                  <a:lnTo>
                    <a:pt x="11358827" y="991303"/>
                  </a:lnTo>
                  <a:lnTo>
                    <a:pt x="11355650" y="944296"/>
                  </a:lnTo>
                  <a:lnTo>
                    <a:pt x="11350413" y="897884"/>
                  </a:lnTo>
                  <a:lnTo>
                    <a:pt x="11343159" y="852113"/>
                  </a:lnTo>
                  <a:lnTo>
                    <a:pt x="11333936" y="807028"/>
                  </a:lnTo>
                  <a:lnTo>
                    <a:pt x="11322789" y="762676"/>
                  </a:lnTo>
                  <a:lnTo>
                    <a:pt x="11309764" y="719102"/>
                  </a:lnTo>
                  <a:lnTo>
                    <a:pt x="11294906" y="676352"/>
                  </a:lnTo>
                  <a:lnTo>
                    <a:pt x="11278262" y="634472"/>
                  </a:lnTo>
                  <a:lnTo>
                    <a:pt x="11259878" y="593507"/>
                  </a:lnTo>
                  <a:lnTo>
                    <a:pt x="11239798" y="553505"/>
                  </a:lnTo>
                  <a:lnTo>
                    <a:pt x="11218069" y="514509"/>
                  </a:lnTo>
                  <a:lnTo>
                    <a:pt x="11194738" y="476567"/>
                  </a:lnTo>
                  <a:lnTo>
                    <a:pt x="11169849" y="439724"/>
                  </a:lnTo>
                  <a:lnTo>
                    <a:pt x="11143448" y="404026"/>
                  </a:lnTo>
                  <a:lnTo>
                    <a:pt x="11115582" y="369519"/>
                  </a:lnTo>
                  <a:lnTo>
                    <a:pt x="11086295" y="336248"/>
                  </a:lnTo>
                  <a:lnTo>
                    <a:pt x="11055635" y="304260"/>
                  </a:lnTo>
                  <a:lnTo>
                    <a:pt x="11023647" y="273600"/>
                  </a:lnTo>
                  <a:lnTo>
                    <a:pt x="10990376" y="244313"/>
                  </a:lnTo>
                  <a:lnTo>
                    <a:pt x="10955869" y="216447"/>
                  </a:lnTo>
                  <a:lnTo>
                    <a:pt x="10920171" y="190046"/>
                  </a:lnTo>
                  <a:lnTo>
                    <a:pt x="10883328" y="165157"/>
                  </a:lnTo>
                  <a:lnTo>
                    <a:pt x="10845386" y="141826"/>
                  </a:lnTo>
                  <a:lnTo>
                    <a:pt x="10806390" y="120097"/>
                  </a:lnTo>
                  <a:lnTo>
                    <a:pt x="10766388" y="100017"/>
                  </a:lnTo>
                  <a:lnTo>
                    <a:pt x="10725423" y="81633"/>
                  </a:lnTo>
                  <a:lnTo>
                    <a:pt x="10683543" y="64989"/>
                  </a:lnTo>
                  <a:lnTo>
                    <a:pt x="10640793" y="50131"/>
                  </a:lnTo>
                  <a:lnTo>
                    <a:pt x="10597219" y="37106"/>
                  </a:lnTo>
                  <a:lnTo>
                    <a:pt x="10552867" y="25959"/>
                  </a:lnTo>
                  <a:lnTo>
                    <a:pt x="10507782" y="16736"/>
                  </a:lnTo>
                  <a:lnTo>
                    <a:pt x="10462011" y="9482"/>
                  </a:lnTo>
                  <a:lnTo>
                    <a:pt x="10415599" y="4245"/>
                  </a:lnTo>
                  <a:lnTo>
                    <a:pt x="10368592" y="1068"/>
                  </a:lnTo>
                  <a:lnTo>
                    <a:pt x="103210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62711" y="377952"/>
              <a:ext cx="11360150" cy="6233160"/>
            </a:xfrm>
            <a:custGeom>
              <a:avLst/>
              <a:gdLst/>
              <a:ahLst/>
              <a:cxnLst/>
              <a:rect l="l" t="t" r="r" b="b"/>
              <a:pathLst>
                <a:path w="11360150" h="6233159">
                  <a:moveTo>
                    <a:pt x="0" y="1038860"/>
                  </a:moveTo>
                  <a:lnTo>
                    <a:pt x="1069" y="991303"/>
                  </a:lnTo>
                  <a:lnTo>
                    <a:pt x="4245" y="944296"/>
                  </a:lnTo>
                  <a:lnTo>
                    <a:pt x="9483" y="897884"/>
                  </a:lnTo>
                  <a:lnTo>
                    <a:pt x="16737" y="852113"/>
                  </a:lnTo>
                  <a:lnTo>
                    <a:pt x="25961" y="807028"/>
                  </a:lnTo>
                  <a:lnTo>
                    <a:pt x="37109" y="762676"/>
                  </a:lnTo>
                  <a:lnTo>
                    <a:pt x="50136" y="719102"/>
                  </a:lnTo>
                  <a:lnTo>
                    <a:pt x="64995" y="676352"/>
                  </a:lnTo>
                  <a:lnTo>
                    <a:pt x="81640" y="634472"/>
                  </a:lnTo>
                  <a:lnTo>
                    <a:pt x="100026" y="593507"/>
                  </a:lnTo>
                  <a:lnTo>
                    <a:pt x="120107" y="553505"/>
                  </a:lnTo>
                  <a:lnTo>
                    <a:pt x="141837" y="514509"/>
                  </a:lnTo>
                  <a:lnTo>
                    <a:pt x="165170" y="476567"/>
                  </a:lnTo>
                  <a:lnTo>
                    <a:pt x="190061" y="439724"/>
                  </a:lnTo>
                  <a:lnTo>
                    <a:pt x="216462" y="404026"/>
                  </a:lnTo>
                  <a:lnTo>
                    <a:pt x="244330" y="369519"/>
                  </a:lnTo>
                  <a:lnTo>
                    <a:pt x="273617" y="336248"/>
                  </a:lnTo>
                  <a:lnTo>
                    <a:pt x="304279" y="304260"/>
                  </a:lnTo>
                  <a:lnTo>
                    <a:pt x="336268" y="273600"/>
                  </a:lnTo>
                  <a:lnTo>
                    <a:pt x="369540" y="244313"/>
                  </a:lnTo>
                  <a:lnTo>
                    <a:pt x="404048" y="216447"/>
                  </a:lnTo>
                  <a:lnTo>
                    <a:pt x="439747" y="190046"/>
                  </a:lnTo>
                  <a:lnTo>
                    <a:pt x="476590" y="165157"/>
                  </a:lnTo>
                  <a:lnTo>
                    <a:pt x="514532" y="141826"/>
                  </a:lnTo>
                  <a:lnTo>
                    <a:pt x="553527" y="120097"/>
                  </a:lnTo>
                  <a:lnTo>
                    <a:pt x="593529" y="100017"/>
                  </a:lnTo>
                  <a:lnTo>
                    <a:pt x="634493" y="81633"/>
                  </a:lnTo>
                  <a:lnTo>
                    <a:pt x="676372" y="64989"/>
                  </a:lnTo>
                  <a:lnTo>
                    <a:pt x="719121" y="50131"/>
                  </a:lnTo>
                  <a:lnTo>
                    <a:pt x="762693" y="37106"/>
                  </a:lnTo>
                  <a:lnTo>
                    <a:pt x="807044" y="25959"/>
                  </a:lnTo>
                  <a:lnTo>
                    <a:pt x="852126" y="16736"/>
                  </a:lnTo>
                  <a:lnTo>
                    <a:pt x="897895" y="9482"/>
                  </a:lnTo>
                  <a:lnTo>
                    <a:pt x="944304" y="4245"/>
                  </a:lnTo>
                  <a:lnTo>
                    <a:pt x="991307" y="1068"/>
                  </a:lnTo>
                  <a:lnTo>
                    <a:pt x="1038860" y="0"/>
                  </a:lnTo>
                  <a:lnTo>
                    <a:pt x="10321036" y="0"/>
                  </a:lnTo>
                  <a:lnTo>
                    <a:pt x="10368592" y="1068"/>
                  </a:lnTo>
                  <a:lnTo>
                    <a:pt x="10415599" y="4245"/>
                  </a:lnTo>
                  <a:lnTo>
                    <a:pt x="10462011" y="9482"/>
                  </a:lnTo>
                  <a:lnTo>
                    <a:pt x="10507782" y="16736"/>
                  </a:lnTo>
                  <a:lnTo>
                    <a:pt x="10552867" y="25959"/>
                  </a:lnTo>
                  <a:lnTo>
                    <a:pt x="10597219" y="37106"/>
                  </a:lnTo>
                  <a:lnTo>
                    <a:pt x="10640793" y="50131"/>
                  </a:lnTo>
                  <a:lnTo>
                    <a:pt x="10683543" y="64989"/>
                  </a:lnTo>
                  <a:lnTo>
                    <a:pt x="10725423" y="81633"/>
                  </a:lnTo>
                  <a:lnTo>
                    <a:pt x="10766388" y="100017"/>
                  </a:lnTo>
                  <a:lnTo>
                    <a:pt x="10806390" y="120097"/>
                  </a:lnTo>
                  <a:lnTo>
                    <a:pt x="10845386" y="141826"/>
                  </a:lnTo>
                  <a:lnTo>
                    <a:pt x="10883328" y="165157"/>
                  </a:lnTo>
                  <a:lnTo>
                    <a:pt x="10920171" y="190046"/>
                  </a:lnTo>
                  <a:lnTo>
                    <a:pt x="10955869" y="216447"/>
                  </a:lnTo>
                  <a:lnTo>
                    <a:pt x="10990376" y="244313"/>
                  </a:lnTo>
                  <a:lnTo>
                    <a:pt x="11023647" y="273600"/>
                  </a:lnTo>
                  <a:lnTo>
                    <a:pt x="11055635" y="304260"/>
                  </a:lnTo>
                  <a:lnTo>
                    <a:pt x="11086295" y="336248"/>
                  </a:lnTo>
                  <a:lnTo>
                    <a:pt x="11115582" y="369519"/>
                  </a:lnTo>
                  <a:lnTo>
                    <a:pt x="11143448" y="404026"/>
                  </a:lnTo>
                  <a:lnTo>
                    <a:pt x="11169849" y="439724"/>
                  </a:lnTo>
                  <a:lnTo>
                    <a:pt x="11194738" y="476567"/>
                  </a:lnTo>
                  <a:lnTo>
                    <a:pt x="11218069" y="514509"/>
                  </a:lnTo>
                  <a:lnTo>
                    <a:pt x="11239798" y="553505"/>
                  </a:lnTo>
                  <a:lnTo>
                    <a:pt x="11259878" y="593507"/>
                  </a:lnTo>
                  <a:lnTo>
                    <a:pt x="11278262" y="634472"/>
                  </a:lnTo>
                  <a:lnTo>
                    <a:pt x="11294906" y="676352"/>
                  </a:lnTo>
                  <a:lnTo>
                    <a:pt x="11309764" y="719102"/>
                  </a:lnTo>
                  <a:lnTo>
                    <a:pt x="11322789" y="762676"/>
                  </a:lnTo>
                  <a:lnTo>
                    <a:pt x="11333936" y="807028"/>
                  </a:lnTo>
                  <a:lnTo>
                    <a:pt x="11343159" y="852113"/>
                  </a:lnTo>
                  <a:lnTo>
                    <a:pt x="11350413" y="897884"/>
                  </a:lnTo>
                  <a:lnTo>
                    <a:pt x="11355650" y="944296"/>
                  </a:lnTo>
                  <a:lnTo>
                    <a:pt x="11358827" y="991303"/>
                  </a:lnTo>
                  <a:lnTo>
                    <a:pt x="11359896" y="1038860"/>
                  </a:lnTo>
                  <a:lnTo>
                    <a:pt x="11359896" y="5194300"/>
                  </a:lnTo>
                  <a:lnTo>
                    <a:pt x="11358827" y="5241852"/>
                  </a:lnTo>
                  <a:lnTo>
                    <a:pt x="11355650" y="5288855"/>
                  </a:lnTo>
                  <a:lnTo>
                    <a:pt x="11350413" y="5335264"/>
                  </a:lnTo>
                  <a:lnTo>
                    <a:pt x="11343159" y="5381033"/>
                  </a:lnTo>
                  <a:lnTo>
                    <a:pt x="11333936" y="5426115"/>
                  </a:lnTo>
                  <a:lnTo>
                    <a:pt x="11322789" y="5470466"/>
                  </a:lnTo>
                  <a:lnTo>
                    <a:pt x="11309764" y="5514038"/>
                  </a:lnTo>
                  <a:lnTo>
                    <a:pt x="11294906" y="5556787"/>
                  </a:lnTo>
                  <a:lnTo>
                    <a:pt x="11278262" y="5598666"/>
                  </a:lnTo>
                  <a:lnTo>
                    <a:pt x="11259878" y="5639630"/>
                  </a:lnTo>
                  <a:lnTo>
                    <a:pt x="11239798" y="5679632"/>
                  </a:lnTo>
                  <a:lnTo>
                    <a:pt x="11218069" y="5718627"/>
                  </a:lnTo>
                  <a:lnTo>
                    <a:pt x="11194738" y="5756569"/>
                  </a:lnTo>
                  <a:lnTo>
                    <a:pt x="11169849" y="5793412"/>
                  </a:lnTo>
                  <a:lnTo>
                    <a:pt x="11143448" y="5829111"/>
                  </a:lnTo>
                  <a:lnTo>
                    <a:pt x="11115582" y="5863619"/>
                  </a:lnTo>
                  <a:lnTo>
                    <a:pt x="11086295" y="5896891"/>
                  </a:lnTo>
                  <a:lnTo>
                    <a:pt x="11055635" y="5928880"/>
                  </a:lnTo>
                  <a:lnTo>
                    <a:pt x="11023647" y="5959542"/>
                  </a:lnTo>
                  <a:lnTo>
                    <a:pt x="10990376" y="5988829"/>
                  </a:lnTo>
                  <a:lnTo>
                    <a:pt x="10955869" y="6016697"/>
                  </a:lnTo>
                  <a:lnTo>
                    <a:pt x="10920171" y="6043098"/>
                  </a:lnTo>
                  <a:lnTo>
                    <a:pt x="10883328" y="6067989"/>
                  </a:lnTo>
                  <a:lnTo>
                    <a:pt x="10845386" y="6091322"/>
                  </a:lnTo>
                  <a:lnTo>
                    <a:pt x="10806390" y="6113052"/>
                  </a:lnTo>
                  <a:lnTo>
                    <a:pt x="10766388" y="6133133"/>
                  </a:lnTo>
                  <a:lnTo>
                    <a:pt x="10725423" y="6151519"/>
                  </a:lnTo>
                  <a:lnTo>
                    <a:pt x="10683543" y="6168164"/>
                  </a:lnTo>
                  <a:lnTo>
                    <a:pt x="10640793" y="6183023"/>
                  </a:lnTo>
                  <a:lnTo>
                    <a:pt x="10597219" y="6196050"/>
                  </a:lnTo>
                  <a:lnTo>
                    <a:pt x="10552867" y="6207198"/>
                  </a:lnTo>
                  <a:lnTo>
                    <a:pt x="10507782" y="6216422"/>
                  </a:lnTo>
                  <a:lnTo>
                    <a:pt x="10462011" y="6223676"/>
                  </a:lnTo>
                  <a:lnTo>
                    <a:pt x="10415599" y="6228914"/>
                  </a:lnTo>
                  <a:lnTo>
                    <a:pt x="10368592" y="6232090"/>
                  </a:lnTo>
                  <a:lnTo>
                    <a:pt x="10321036" y="6233160"/>
                  </a:lnTo>
                  <a:lnTo>
                    <a:pt x="1038860" y="6233160"/>
                  </a:lnTo>
                  <a:lnTo>
                    <a:pt x="991307" y="6232090"/>
                  </a:lnTo>
                  <a:lnTo>
                    <a:pt x="944304" y="6228914"/>
                  </a:lnTo>
                  <a:lnTo>
                    <a:pt x="897895" y="6223676"/>
                  </a:lnTo>
                  <a:lnTo>
                    <a:pt x="852126" y="6216422"/>
                  </a:lnTo>
                  <a:lnTo>
                    <a:pt x="807044" y="6207198"/>
                  </a:lnTo>
                  <a:lnTo>
                    <a:pt x="762693" y="6196050"/>
                  </a:lnTo>
                  <a:lnTo>
                    <a:pt x="719121" y="6183023"/>
                  </a:lnTo>
                  <a:lnTo>
                    <a:pt x="676372" y="6168164"/>
                  </a:lnTo>
                  <a:lnTo>
                    <a:pt x="634493" y="6151519"/>
                  </a:lnTo>
                  <a:lnTo>
                    <a:pt x="593529" y="6133133"/>
                  </a:lnTo>
                  <a:lnTo>
                    <a:pt x="553527" y="6113052"/>
                  </a:lnTo>
                  <a:lnTo>
                    <a:pt x="514532" y="6091322"/>
                  </a:lnTo>
                  <a:lnTo>
                    <a:pt x="476590" y="6067989"/>
                  </a:lnTo>
                  <a:lnTo>
                    <a:pt x="439747" y="6043098"/>
                  </a:lnTo>
                  <a:lnTo>
                    <a:pt x="404048" y="6016697"/>
                  </a:lnTo>
                  <a:lnTo>
                    <a:pt x="369540" y="5988829"/>
                  </a:lnTo>
                  <a:lnTo>
                    <a:pt x="336268" y="5959542"/>
                  </a:lnTo>
                  <a:lnTo>
                    <a:pt x="304279" y="5928880"/>
                  </a:lnTo>
                  <a:lnTo>
                    <a:pt x="273617" y="5896891"/>
                  </a:lnTo>
                  <a:lnTo>
                    <a:pt x="244330" y="5863619"/>
                  </a:lnTo>
                  <a:lnTo>
                    <a:pt x="216462" y="5829111"/>
                  </a:lnTo>
                  <a:lnTo>
                    <a:pt x="190061" y="5793412"/>
                  </a:lnTo>
                  <a:lnTo>
                    <a:pt x="165170" y="5756569"/>
                  </a:lnTo>
                  <a:lnTo>
                    <a:pt x="141837" y="5718627"/>
                  </a:lnTo>
                  <a:lnTo>
                    <a:pt x="120107" y="5679632"/>
                  </a:lnTo>
                  <a:lnTo>
                    <a:pt x="100026" y="5639630"/>
                  </a:lnTo>
                  <a:lnTo>
                    <a:pt x="81640" y="5598666"/>
                  </a:lnTo>
                  <a:lnTo>
                    <a:pt x="64995" y="5556787"/>
                  </a:lnTo>
                  <a:lnTo>
                    <a:pt x="50136" y="5514038"/>
                  </a:lnTo>
                  <a:lnTo>
                    <a:pt x="37109" y="5470466"/>
                  </a:lnTo>
                  <a:lnTo>
                    <a:pt x="25961" y="5426115"/>
                  </a:lnTo>
                  <a:lnTo>
                    <a:pt x="16737" y="5381033"/>
                  </a:lnTo>
                  <a:lnTo>
                    <a:pt x="9483" y="5335264"/>
                  </a:lnTo>
                  <a:lnTo>
                    <a:pt x="4245" y="5288855"/>
                  </a:lnTo>
                  <a:lnTo>
                    <a:pt x="1069" y="5241852"/>
                  </a:lnTo>
                  <a:lnTo>
                    <a:pt x="0" y="5194300"/>
                  </a:lnTo>
                  <a:lnTo>
                    <a:pt x="0" y="1038860"/>
                  </a:lnTo>
                  <a:close/>
                </a:path>
              </a:pathLst>
            </a:custGeom>
            <a:ln w="76200">
              <a:solidFill>
                <a:srgbClr val="F74F68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360" y="2387346"/>
              <a:ext cx="1441272" cy="1474851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087374" y="1224534"/>
              <a:ext cx="10037445" cy="1464945"/>
            </a:xfrm>
            <a:custGeom>
              <a:avLst/>
              <a:gdLst/>
              <a:ahLst/>
              <a:cxnLst/>
              <a:rect l="l" t="t" r="r" b="b"/>
              <a:pathLst>
                <a:path w="10037445" h="1464945">
                  <a:moveTo>
                    <a:pt x="9792970" y="0"/>
                  </a:moveTo>
                  <a:lnTo>
                    <a:pt x="244094" y="0"/>
                  </a:lnTo>
                  <a:lnTo>
                    <a:pt x="194900" y="4961"/>
                  </a:lnTo>
                  <a:lnTo>
                    <a:pt x="149081" y="19190"/>
                  </a:lnTo>
                  <a:lnTo>
                    <a:pt x="107618" y="41703"/>
                  </a:lnTo>
                  <a:lnTo>
                    <a:pt x="71493" y="71516"/>
                  </a:lnTo>
                  <a:lnTo>
                    <a:pt x="41687" y="107646"/>
                  </a:lnTo>
                  <a:lnTo>
                    <a:pt x="19181" y="149107"/>
                  </a:lnTo>
                  <a:lnTo>
                    <a:pt x="4959" y="194918"/>
                  </a:lnTo>
                  <a:lnTo>
                    <a:pt x="0" y="244093"/>
                  </a:lnTo>
                  <a:lnTo>
                    <a:pt x="0" y="1220469"/>
                  </a:lnTo>
                  <a:lnTo>
                    <a:pt x="4959" y="1269645"/>
                  </a:lnTo>
                  <a:lnTo>
                    <a:pt x="19181" y="1315456"/>
                  </a:lnTo>
                  <a:lnTo>
                    <a:pt x="41687" y="1356917"/>
                  </a:lnTo>
                  <a:lnTo>
                    <a:pt x="71493" y="1393047"/>
                  </a:lnTo>
                  <a:lnTo>
                    <a:pt x="107618" y="1422860"/>
                  </a:lnTo>
                  <a:lnTo>
                    <a:pt x="149081" y="1445373"/>
                  </a:lnTo>
                  <a:lnTo>
                    <a:pt x="194900" y="1459602"/>
                  </a:lnTo>
                  <a:lnTo>
                    <a:pt x="244094" y="1464564"/>
                  </a:lnTo>
                  <a:lnTo>
                    <a:pt x="9792970" y="1464564"/>
                  </a:lnTo>
                  <a:lnTo>
                    <a:pt x="9842145" y="1459602"/>
                  </a:lnTo>
                  <a:lnTo>
                    <a:pt x="9887956" y="1445373"/>
                  </a:lnTo>
                  <a:lnTo>
                    <a:pt x="9929417" y="1422860"/>
                  </a:lnTo>
                  <a:lnTo>
                    <a:pt x="9965547" y="1393047"/>
                  </a:lnTo>
                  <a:lnTo>
                    <a:pt x="9995360" y="1356917"/>
                  </a:lnTo>
                  <a:lnTo>
                    <a:pt x="10017873" y="1315456"/>
                  </a:lnTo>
                  <a:lnTo>
                    <a:pt x="10032102" y="1269645"/>
                  </a:lnTo>
                  <a:lnTo>
                    <a:pt x="10037064" y="1220469"/>
                  </a:lnTo>
                  <a:lnTo>
                    <a:pt x="10037064" y="244093"/>
                  </a:lnTo>
                  <a:lnTo>
                    <a:pt x="10032102" y="194918"/>
                  </a:lnTo>
                  <a:lnTo>
                    <a:pt x="10017873" y="149107"/>
                  </a:lnTo>
                  <a:lnTo>
                    <a:pt x="9995360" y="107646"/>
                  </a:lnTo>
                  <a:lnTo>
                    <a:pt x="9965547" y="71516"/>
                  </a:lnTo>
                  <a:lnTo>
                    <a:pt x="9929417" y="41703"/>
                  </a:lnTo>
                  <a:lnTo>
                    <a:pt x="9887956" y="19190"/>
                  </a:lnTo>
                  <a:lnTo>
                    <a:pt x="9842145" y="4961"/>
                  </a:lnTo>
                  <a:lnTo>
                    <a:pt x="9792970" y="0"/>
                  </a:lnTo>
                  <a:close/>
                </a:path>
              </a:pathLst>
            </a:custGeom>
            <a:solidFill>
              <a:srgbClr val="DFFF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087374" y="1224534"/>
              <a:ext cx="10037445" cy="1464945"/>
            </a:xfrm>
            <a:custGeom>
              <a:avLst/>
              <a:gdLst/>
              <a:ahLst/>
              <a:cxnLst/>
              <a:rect l="l" t="t" r="r" b="b"/>
              <a:pathLst>
                <a:path w="10037445" h="1464945">
                  <a:moveTo>
                    <a:pt x="0" y="244093"/>
                  </a:moveTo>
                  <a:lnTo>
                    <a:pt x="4959" y="194918"/>
                  </a:lnTo>
                  <a:lnTo>
                    <a:pt x="19181" y="149107"/>
                  </a:lnTo>
                  <a:lnTo>
                    <a:pt x="41687" y="107646"/>
                  </a:lnTo>
                  <a:lnTo>
                    <a:pt x="71493" y="71516"/>
                  </a:lnTo>
                  <a:lnTo>
                    <a:pt x="107618" y="41703"/>
                  </a:lnTo>
                  <a:lnTo>
                    <a:pt x="149081" y="19190"/>
                  </a:lnTo>
                  <a:lnTo>
                    <a:pt x="194900" y="4961"/>
                  </a:lnTo>
                  <a:lnTo>
                    <a:pt x="244094" y="0"/>
                  </a:lnTo>
                  <a:lnTo>
                    <a:pt x="9792970" y="0"/>
                  </a:lnTo>
                  <a:lnTo>
                    <a:pt x="9842145" y="4961"/>
                  </a:lnTo>
                  <a:lnTo>
                    <a:pt x="9887956" y="19190"/>
                  </a:lnTo>
                  <a:lnTo>
                    <a:pt x="9929417" y="41703"/>
                  </a:lnTo>
                  <a:lnTo>
                    <a:pt x="9965547" y="71516"/>
                  </a:lnTo>
                  <a:lnTo>
                    <a:pt x="9995360" y="107646"/>
                  </a:lnTo>
                  <a:lnTo>
                    <a:pt x="10017873" y="149107"/>
                  </a:lnTo>
                  <a:lnTo>
                    <a:pt x="10032102" y="194918"/>
                  </a:lnTo>
                  <a:lnTo>
                    <a:pt x="10037064" y="244093"/>
                  </a:lnTo>
                  <a:lnTo>
                    <a:pt x="10037064" y="1220469"/>
                  </a:lnTo>
                  <a:lnTo>
                    <a:pt x="10032102" y="1269645"/>
                  </a:lnTo>
                  <a:lnTo>
                    <a:pt x="10017873" y="1315456"/>
                  </a:lnTo>
                  <a:lnTo>
                    <a:pt x="9995360" y="1356917"/>
                  </a:lnTo>
                  <a:lnTo>
                    <a:pt x="9965547" y="1393047"/>
                  </a:lnTo>
                  <a:lnTo>
                    <a:pt x="9929417" y="1422860"/>
                  </a:lnTo>
                  <a:lnTo>
                    <a:pt x="9887956" y="1445373"/>
                  </a:lnTo>
                  <a:lnTo>
                    <a:pt x="9842145" y="1459602"/>
                  </a:lnTo>
                  <a:lnTo>
                    <a:pt x="9792970" y="1464564"/>
                  </a:lnTo>
                  <a:lnTo>
                    <a:pt x="244094" y="1464564"/>
                  </a:lnTo>
                  <a:lnTo>
                    <a:pt x="194900" y="1459602"/>
                  </a:lnTo>
                  <a:lnTo>
                    <a:pt x="149081" y="1445373"/>
                  </a:lnTo>
                  <a:lnTo>
                    <a:pt x="107618" y="1422860"/>
                  </a:lnTo>
                  <a:lnTo>
                    <a:pt x="71493" y="1393047"/>
                  </a:lnTo>
                  <a:lnTo>
                    <a:pt x="41687" y="1356917"/>
                  </a:lnTo>
                  <a:lnTo>
                    <a:pt x="19181" y="1315456"/>
                  </a:lnTo>
                  <a:lnTo>
                    <a:pt x="4959" y="1269645"/>
                  </a:lnTo>
                  <a:lnTo>
                    <a:pt x="0" y="1220469"/>
                  </a:lnTo>
                  <a:lnTo>
                    <a:pt x="0" y="244093"/>
                  </a:lnTo>
                  <a:close/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236675" y="1296669"/>
            <a:ext cx="10125075" cy="52317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394335" indent="228600">
              <a:lnSpc>
                <a:spcPct val="100800"/>
              </a:lnSpc>
              <a:spcBef>
                <a:spcPts val="55"/>
              </a:spcBef>
              <a:tabLst>
                <a:tab pos="1545590" algn="l"/>
                <a:tab pos="2597150" algn="l"/>
                <a:tab pos="4002404" algn="l"/>
                <a:tab pos="5028565" algn="l"/>
                <a:tab pos="6017895" algn="l"/>
                <a:tab pos="7560309" algn="l"/>
                <a:tab pos="8585835" algn="l"/>
              </a:tabLst>
            </a:pPr>
            <a:r>
              <a:rPr dirty="0" sz="4000" spc="-355" b="1">
                <a:solidFill>
                  <a:srgbClr val="171616"/>
                </a:solidFill>
                <a:latin typeface="Arial"/>
                <a:cs typeface="Arial"/>
              </a:rPr>
              <a:t>Theo</a:t>
            </a:r>
            <a:r>
              <a:rPr dirty="0" sz="4000" b="1">
                <a:solidFill>
                  <a:srgbClr val="171616"/>
                </a:solidFill>
                <a:latin typeface="Arial"/>
                <a:cs typeface="Arial"/>
              </a:rPr>
              <a:t>	</a:t>
            </a:r>
            <a:r>
              <a:rPr dirty="0" sz="4000" spc="-25" b="1">
                <a:solidFill>
                  <a:srgbClr val="171616"/>
                </a:solidFill>
                <a:latin typeface="Arial"/>
                <a:cs typeface="Arial"/>
              </a:rPr>
              <a:t>em,</a:t>
            </a:r>
            <a:r>
              <a:rPr dirty="0" sz="4000" b="1">
                <a:solidFill>
                  <a:srgbClr val="171616"/>
                </a:solidFill>
                <a:latin typeface="Arial"/>
                <a:cs typeface="Arial"/>
              </a:rPr>
              <a:t>	</a:t>
            </a:r>
            <a:r>
              <a:rPr dirty="0" sz="4000" spc="-380" b="1">
                <a:solidFill>
                  <a:srgbClr val="171616"/>
                </a:solidFill>
                <a:latin typeface="Arial"/>
                <a:cs typeface="Arial"/>
              </a:rPr>
              <a:t>giọng</a:t>
            </a:r>
            <a:r>
              <a:rPr dirty="0" sz="4000" b="1">
                <a:solidFill>
                  <a:srgbClr val="171616"/>
                </a:solidFill>
                <a:latin typeface="Arial"/>
                <a:cs typeface="Arial"/>
              </a:rPr>
              <a:t>	</a:t>
            </a:r>
            <a:r>
              <a:rPr dirty="0" sz="4000" spc="-385" b="1">
                <a:solidFill>
                  <a:srgbClr val="171616"/>
                </a:solidFill>
                <a:latin typeface="Arial"/>
                <a:cs typeface="Arial"/>
              </a:rPr>
              <a:t>đọc</a:t>
            </a:r>
            <a:r>
              <a:rPr dirty="0" sz="4000" b="1">
                <a:solidFill>
                  <a:srgbClr val="171616"/>
                </a:solidFill>
                <a:latin typeface="Arial"/>
                <a:cs typeface="Arial"/>
              </a:rPr>
              <a:t>	</a:t>
            </a:r>
            <a:r>
              <a:rPr dirty="0" sz="4000" spc="-395" b="1">
                <a:solidFill>
                  <a:srgbClr val="171616"/>
                </a:solidFill>
                <a:latin typeface="Arial"/>
                <a:cs typeface="Arial"/>
              </a:rPr>
              <a:t>của</a:t>
            </a:r>
            <a:r>
              <a:rPr dirty="0" sz="4000" b="1">
                <a:solidFill>
                  <a:srgbClr val="171616"/>
                </a:solidFill>
                <a:latin typeface="Arial"/>
                <a:cs typeface="Arial"/>
              </a:rPr>
              <a:t>	</a:t>
            </a:r>
            <a:r>
              <a:rPr dirty="0" sz="4000" spc="-335" b="1">
                <a:solidFill>
                  <a:srgbClr val="171616"/>
                </a:solidFill>
                <a:latin typeface="Arial"/>
                <a:cs typeface="Arial"/>
              </a:rPr>
              <a:t>người</a:t>
            </a:r>
            <a:r>
              <a:rPr dirty="0" sz="4000" b="1">
                <a:solidFill>
                  <a:srgbClr val="171616"/>
                </a:solidFill>
                <a:latin typeface="Arial"/>
                <a:cs typeface="Arial"/>
              </a:rPr>
              <a:t>	</a:t>
            </a:r>
            <a:r>
              <a:rPr dirty="0" sz="4000" spc="-385" b="1">
                <a:solidFill>
                  <a:srgbClr val="171616"/>
                </a:solidFill>
                <a:latin typeface="Arial"/>
                <a:cs typeface="Arial"/>
              </a:rPr>
              <a:t>đọc</a:t>
            </a:r>
            <a:r>
              <a:rPr dirty="0" sz="4000" b="1">
                <a:solidFill>
                  <a:srgbClr val="171616"/>
                </a:solidFill>
                <a:latin typeface="Arial"/>
                <a:cs typeface="Arial"/>
              </a:rPr>
              <a:t>	</a:t>
            </a:r>
            <a:r>
              <a:rPr dirty="0" sz="4000" spc="-285" b="1">
                <a:solidFill>
                  <a:srgbClr val="171616"/>
                </a:solidFill>
                <a:latin typeface="Arial"/>
                <a:cs typeface="Arial"/>
              </a:rPr>
              <a:t>trong </a:t>
            </a:r>
            <a:r>
              <a:rPr dirty="0" sz="4000" spc="-265" b="1">
                <a:solidFill>
                  <a:srgbClr val="171616"/>
                </a:solidFill>
                <a:latin typeface="Arial"/>
                <a:cs typeface="Arial"/>
              </a:rPr>
              <a:t>đoạn</a:t>
            </a:r>
            <a:r>
              <a:rPr dirty="0" sz="4000" spc="-185" b="1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000" spc="-210" b="1">
                <a:solidFill>
                  <a:srgbClr val="171616"/>
                </a:solidFill>
                <a:latin typeface="Arial"/>
                <a:cs typeface="Arial"/>
              </a:rPr>
              <a:t>2</a:t>
            </a:r>
            <a:r>
              <a:rPr dirty="0" sz="4000" spc="-200" b="1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000" spc="-315" b="1">
                <a:solidFill>
                  <a:srgbClr val="171616"/>
                </a:solidFill>
                <a:latin typeface="Arial"/>
                <a:cs typeface="Arial"/>
              </a:rPr>
              <a:t>như</a:t>
            </a:r>
            <a:r>
              <a:rPr dirty="0" sz="4000" spc="-185" b="1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000" spc="-170" b="1">
                <a:solidFill>
                  <a:srgbClr val="171616"/>
                </a:solidFill>
                <a:latin typeface="Arial"/>
                <a:cs typeface="Arial"/>
              </a:rPr>
              <a:t>thế</a:t>
            </a:r>
            <a:r>
              <a:rPr dirty="0" sz="4000" spc="-180" b="1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000" spc="-385" b="1">
                <a:solidFill>
                  <a:srgbClr val="171616"/>
                </a:solidFill>
                <a:latin typeface="Arial"/>
                <a:cs typeface="Arial"/>
              </a:rPr>
              <a:t>nào?</a:t>
            </a:r>
            <a:endParaRPr sz="4000">
              <a:latin typeface="Arial"/>
              <a:cs typeface="Arial"/>
            </a:endParaRPr>
          </a:p>
          <a:p>
            <a:pPr algn="just" marL="311785">
              <a:lnSpc>
                <a:spcPct val="100000"/>
              </a:lnSpc>
              <a:spcBef>
                <a:spcPts val="2555"/>
              </a:spcBef>
            </a:pPr>
            <a:r>
              <a:rPr dirty="0" sz="4000" spc="-240">
                <a:latin typeface="Arial"/>
                <a:cs typeface="Arial"/>
              </a:rPr>
              <a:t>Giọng</a:t>
            </a:r>
            <a:r>
              <a:rPr dirty="0" sz="4000" spc="-190">
                <a:latin typeface="Arial"/>
                <a:cs typeface="Arial"/>
              </a:rPr>
              <a:t> </a:t>
            </a:r>
            <a:r>
              <a:rPr dirty="0" sz="4000" spc="-175">
                <a:latin typeface="Arial"/>
                <a:cs typeface="Arial"/>
              </a:rPr>
              <a:t>đọc</a:t>
            </a:r>
            <a:r>
              <a:rPr dirty="0" sz="4000" spc="-185">
                <a:latin typeface="Arial"/>
                <a:cs typeface="Arial"/>
              </a:rPr>
              <a:t> </a:t>
            </a:r>
            <a:r>
              <a:rPr dirty="0" sz="4000" spc="-75">
                <a:latin typeface="Arial"/>
                <a:cs typeface="Arial"/>
              </a:rPr>
              <a:t>trong</a:t>
            </a:r>
            <a:r>
              <a:rPr dirty="0" sz="4000" spc="-229">
                <a:latin typeface="Arial"/>
                <a:cs typeface="Arial"/>
              </a:rPr>
              <a:t> </a:t>
            </a:r>
            <a:r>
              <a:rPr dirty="0" sz="4000" spc="-275">
                <a:latin typeface="Arial"/>
                <a:cs typeface="Arial"/>
              </a:rPr>
              <a:t>sáng,</a:t>
            </a:r>
            <a:r>
              <a:rPr dirty="0" sz="4000" spc="-155">
                <a:latin typeface="Arial"/>
                <a:cs typeface="Arial"/>
              </a:rPr>
              <a:t> </a:t>
            </a:r>
            <a:r>
              <a:rPr dirty="0" sz="4000" spc="-110">
                <a:latin typeface="Arial"/>
                <a:cs typeface="Arial"/>
              </a:rPr>
              <a:t>vui</a:t>
            </a:r>
            <a:r>
              <a:rPr dirty="0" sz="4000" spc="-200">
                <a:latin typeface="Arial"/>
                <a:cs typeface="Arial"/>
              </a:rPr>
              <a:t> </a:t>
            </a:r>
            <a:r>
              <a:rPr dirty="0" sz="4000" spc="-10">
                <a:latin typeface="Arial"/>
                <a:cs typeface="Arial"/>
              </a:rPr>
              <a:t>tươi.</a:t>
            </a:r>
            <a:endParaRPr sz="4000">
              <a:latin typeface="Arial"/>
              <a:cs typeface="Arial"/>
            </a:endParaRPr>
          </a:p>
          <a:p>
            <a:pPr algn="just" marL="311785" marR="5080">
              <a:lnSpc>
                <a:spcPct val="100000"/>
              </a:lnSpc>
            </a:pPr>
            <a:r>
              <a:rPr dirty="0" sz="4000" spc="-120">
                <a:latin typeface="Arial"/>
                <a:cs typeface="Arial"/>
              </a:rPr>
              <a:t>Nhấn</a:t>
            </a:r>
            <a:r>
              <a:rPr dirty="0" sz="4000" spc="100">
                <a:latin typeface="Arial"/>
                <a:cs typeface="Arial"/>
              </a:rPr>
              <a:t> </a:t>
            </a:r>
            <a:r>
              <a:rPr dirty="0" sz="4000" spc="-90">
                <a:latin typeface="Arial"/>
                <a:cs typeface="Arial"/>
              </a:rPr>
              <a:t>giọng</a:t>
            </a:r>
            <a:r>
              <a:rPr dirty="0" sz="4000" spc="95">
                <a:latin typeface="Arial"/>
                <a:cs typeface="Arial"/>
              </a:rPr>
              <a:t> </a:t>
            </a:r>
            <a:r>
              <a:rPr dirty="0" sz="4000" spc="-315">
                <a:latin typeface="Arial"/>
                <a:cs typeface="Arial"/>
              </a:rPr>
              <a:t>ở</a:t>
            </a:r>
            <a:r>
              <a:rPr dirty="0" sz="4000" spc="90">
                <a:latin typeface="Arial"/>
                <a:cs typeface="Arial"/>
              </a:rPr>
              <a:t> </a:t>
            </a:r>
            <a:r>
              <a:rPr dirty="0" sz="4000" spc="-105">
                <a:latin typeface="Arial"/>
                <a:cs typeface="Arial"/>
              </a:rPr>
              <a:t>những</a:t>
            </a:r>
            <a:r>
              <a:rPr dirty="0" sz="4000" spc="10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từ</a:t>
            </a:r>
            <a:r>
              <a:rPr dirty="0" sz="4000" spc="95">
                <a:latin typeface="Arial"/>
                <a:cs typeface="Arial"/>
              </a:rPr>
              <a:t> </a:t>
            </a:r>
            <a:r>
              <a:rPr dirty="0" sz="4000" spc="-265">
                <a:latin typeface="Arial"/>
                <a:cs typeface="Arial"/>
              </a:rPr>
              <a:t>ngữ</a:t>
            </a:r>
            <a:r>
              <a:rPr dirty="0" sz="4000" spc="8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nói</a:t>
            </a:r>
            <a:r>
              <a:rPr dirty="0" sz="4000" spc="9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về</a:t>
            </a:r>
            <a:r>
              <a:rPr dirty="0" sz="4000" spc="100">
                <a:latin typeface="Arial"/>
                <a:cs typeface="Arial"/>
              </a:rPr>
              <a:t> </a:t>
            </a:r>
            <a:r>
              <a:rPr dirty="0" sz="4000" spc="-280">
                <a:latin typeface="Arial"/>
                <a:cs typeface="Arial"/>
              </a:rPr>
              <a:t>cách</a:t>
            </a:r>
            <a:r>
              <a:rPr dirty="0" sz="4000" spc="95">
                <a:latin typeface="Arial"/>
                <a:cs typeface="Arial"/>
              </a:rPr>
              <a:t> </a:t>
            </a:r>
            <a:r>
              <a:rPr dirty="0" sz="4000" spc="-30">
                <a:latin typeface="Arial"/>
                <a:cs typeface="Arial"/>
              </a:rPr>
              <a:t>làm, </a:t>
            </a:r>
            <a:r>
              <a:rPr dirty="0" sz="4000">
                <a:latin typeface="Arial"/>
                <a:cs typeface="Arial"/>
              </a:rPr>
              <a:t>đặc</a:t>
            </a:r>
            <a:r>
              <a:rPr dirty="0" sz="4000" spc="27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điểm</a:t>
            </a:r>
            <a:r>
              <a:rPr dirty="0" sz="4000" spc="275">
                <a:latin typeface="Arial"/>
                <a:cs typeface="Arial"/>
              </a:rPr>
              <a:t> </a:t>
            </a:r>
            <a:r>
              <a:rPr dirty="0" sz="4000" spc="-260">
                <a:latin typeface="Arial"/>
                <a:cs typeface="Arial"/>
              </a:rPr>
              <a:t>của</a:t>
            </a:r>
            <a:r>
              <a:rPr dirty="0" sz="4000" spc="275">
                <a:latin typeface="Arial"/>
                <a:cs typeface="Arial"/>
              </a:rPr>
              <a:t> </a:t>
            </a:r>
            <a:r>
              <a:rPr dirty="0" sz="4000" spc="-315">
                <a:latin typeface="Arial"/>
                <a:cs typeface="Arial"/>
              </a:rPr>
              <a:t>các</a:t>
            </a:r>
            <a:r>
              <a:rPr dirty="0" sz="4000" spc="26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món</a:t>
            </a:r>
            <a:r>
              <a:rPr dirty="0" sz="4000" spc="28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ăn,</a:t>
            </a:r>
            <a:r>
              <a:rPr dirty="0" sz="4000" spc="27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hoạt</a:t>
            </a:r>
            <a:r>
              <a:rPr dirty="0" sz="4000" spc="28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động,</a:t>
            </a:r>
            <a:r>
              <a:rPr dirty="0" sz="4000" spc="270">
                <a:latin typeface="Arial"/>
                <a:cs typeface="Arial"/>
              </a:rPr>
              <a:t> </a:t>
            </a:r>
            <a:r>
              <a:rPr dirty="0" sz="4000" spc="-70">
                <a:latin typeface="Arial"/>
                <a:cs typeface="Arial"/>
              </a:rPr>
              <a:t>trạng </a:t>
            </a:r>
            <a:r>
              <a:rPr dirty="0" sz="4000" spc="-55">
                <a:latin typeface="Arial"/>
                <a:cs typeface="Arial"/>
              </a:rPr>
              <a:t>thái</a:t>
            </a:r>
            <a:r>
              <a:rPr dirty="0" sz="4000" spc="-215">
                <a:latin typeface="Arial"/>
                <a:cs typeface="Arial"/>
              </a:rPr>
              <a:t> </a:t>
            </a:r>
            <a:r>
              <a:rPr dirty="0" sz="4000" spc="-260">
                <a:latin typeface="Arial"/>
                <a:cs typeface="Arial"/>
              </a:rPr>
              <a:t>của</a:t>
            </a:r>
            <a:r>
              <a:rPr dirty="0" sz="4000" spc="-200">
                <a:latin typeface="Arial"/>
                <a:cs typeface="Arial"/>
              </a:rPr>
              <a:t> </a:t>
            </a:r>
            <a:r>
              <a:rPr dirty="0" sz="4000" spc="-204">
                <a:latin typeface="Arial"/>
                <a:cs typeface="Arial"/>
              </a:rPr>
              <a:t>con</a:t>
            </a:r>
            <a:r>
              <a:rPr dirty="0" sz="4000" spc="-185">
                <a:latin typeface="Arial"/>
                <a:cs typeface="Arial"/>
              </a:rPr>
              <a:t> </a:t>
            </a:r>
            <a:r>
              <a:rPr dirty="0" sz="4000" spc="-335">
                <a:latin typeface="Arial"/>
                <a:cs typeface="Arial"/>
              </a:rPr>
              <a:t>người,…)</a:t>
            </a:r>
            <a:endParaRPr sz="4000">
              <a:latin typeface="Arial"/>
              <a:cs typeface="Arial"/>
            </a:endParaRPr>
          </a:p>
          <a:p>
            <a:pPr algn="just" marL="311785" marR="8255">
              <a:lnSpc>
                <a:spcPct val="100000"/>
              </a:lnSpc>
              <a:spcBef>
                <a:spcPts val="5"/>
              </a:spcBef>
            </a:pPr>
            <a:r>
              <a:rPr dirty="0" sz="4000" spc="-190">
                <a:latin typeface="Arial"/>
                <a:cs typeface="Arial"/>
              </a:rPr>
              <a:t>Giọng</a:t>
            </a:r>
            <a:r>
              <a:rPr dirty="0" sz="4000" spc="-90">
                <a:latin typeface="Arial"/>
                <a:cs typeface="Arial"/>
              </a:rPr>
              <a:t> </a:t>
            </a:r>
            <a:r>
              <a:rPr dirty="0" sz="4000" spc="-35">
                <a:latin typeface="Arial"/>
                <a:cs typeface="Arial"/>
              </a:rPr>
              <a:t>bà:</a:t>
            </a:r>
            <a:r>
              <a:rPr dirty="0" sz="4000" spc="-245">
                <a:latin typeface="Arial"/>
                <a:cs typeface="Arial"/>
              </a:rPr>
              <a:t> </a:t>
            </a:r>
            <a:r>
              <a:rPr dirty="0" sz="4000" spc="-65">
                <a:latin typeface="Arial"/>
                <a:cs typeface="Arial"/>
              </a:rPr>
              <a:t>ấm</a:t>
            </a:r>
            <a:r>
              <a:rPr dirty="0" sz="4000" spc="-210">
                <a:latin typeface="Arial"/>
                <a:cs typeface="Arial"/>
              </a:rPr>
              <a:t> </a:t>
            </a:r>
            <a:r>
              <a:rPr dirty="0" sz="4000" spc="-60">
                <a:latin typeface="Arial"/>
                <a:cs typeface="Arial"/>
              </a:rPr>
              <a:t>áp,</a:t>
            </a:r>
            <a:r>
              <a:rPr dirty="0" sz="4000" spc="-130">
                <a:latin typeface="Arial"/>
                <a:cs typeface="Arial"/>
              </a:rPr>
              <a:t> </a:t>
            </a:r>
            <a:r>
              <a:rPr dirty="0" sz="4000" spc="-70">
                <a:latin typeface="Arial"/>
                <a:cs typeface="Arial"/>
              </a:rPr>
              <a:t>yêu</a:t>
            </a:r>
            <a:r>
              <a:rPr dirty="0" sz="4000" spc="-125">
                <a:latin typeface="Arial"/>
                <a:cs typeface="Arial"/>
              </a:rPr>
              <a:t> </a:t>
            </a:r>
            <a:r>
              <a:rPr dirty="0" sz="4000" spc="-114">
                <a:latin typeface="Arial"/>
                <a:cs typeface="Arial"/>
              </a:rPr>
              <a:t>thương;</a:t>
            </a:r>
            <a:r>
              <a:rPr dirty="0" sz="4000" spc="-125">
                <a:latin typeface="Arial"/>
                <a:cs typeface="Arial"/>
              </a:rPr>
              <a:t> </a:t>
            </a:r>
            <a:r>
              <a:rPr dirty="0" sz="4000" spc="-135">
                <a:latin typeface="Arial"/>
                <a:cs typeface="Arial"/>
              </a:rPr>
              <a:t>giọng</a:t>
            </a:r>
            <a:r>
              <a:rPr dirty="0" sz="4000" spc="-120">
                <a:latin typeface="Arial"/>
                <a:cs typeface="Arial"/>
              </a:rPr>
              <a:t> </a:t>
            </a:r>
            <a:r>
              <a:rPr dirty="0" sz="4000" spc="-315">
                <a:latin typeface="Arial"/>
                <a:cs typeface="Arial"/>
              </a:rPr>
              <a:t>các</a:t>
            </a:r>
            <a:r>
              <a:rPr dirty="0" sz="4000" spc="35">
                <a:latin typeface="Arial"/>
                <a:cs typeface="Arial"/>
              </a:rPr>
              <a:t> </a:t>
            </a:r>
            <a:r>
              <a:rPr dirty="0" sz="4000" spc="-130">
                <a:latin typeface="Arial"/>
                <a:cs typeface="Arial"/>
              </a:rPr>
              <a:t>cháu: </a:t>
            </a:r>
            <a:r>
              <a:rPr dirty="0" sz="4000" spc="-75">
                <a:latin typeface="Arial"/>
                <a:cs typeface="Arial"/>
              </a:rPr>
              <a:t>trong</a:t>
            </a:r>
            <a:r>
              <a:rPr dirty="0" sz="4000" spc="-204">
                <a:latin typeface="Arial"/>
                <a:cs typeface="Arial"/>
              </a:rPr>
              <a:t> </a:t>
            </a:r>
            <a:r>
              <a:rPr dirty="0" sz="4000" spc="-40">
                <a:latin typeface="Arial"/>
                <a:cs typeface="Arial"/>
              </a:rPr>
              <a:t>trẻo,</a:t>
            </a:r>
            <a:r>
              <a:rPr dirty="0" sz="4000" spc="-204">
                <a:latin typeface="Arial"/>
                <a:cs typeface="Arial"/>
              </a:rPr>
              <a:t> </a:t>
            </a:r>
            <a:r>
              <a:rPr dirty="0" sz="4000" spc="-110">
                <a:latin typeface="Arial"/>
                <a:cs typeface="Arial"/>
              </a:rPr>
              <a:t>vui</a:t>
            </a:r>
            <a:r>
              <a:rPr dirty="0" sz="4000" spc="-215">
                <a:latin typeface="Arial"/>
                <a:cs typeface="Arial"/>
              </a:rPr>
              <a:t> </a:t>
            </a:r>
            <a:r>
              <a:rPr dirty="0" sz="4000" spc="-10">
                <a:latin typeface="Arial"/>
                <a:cs typeface="Arial"/>
              </a:rPr>
              <a:t>tươi..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5883" y="1584960"/>
            <a:ext cx="861060" cy="803148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5384" y="0"/>
            <a:ext cx="11381232" cy="1292352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2249" y="3124835"/>
            <a:ext cx="1441272" cy="1474851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361" y="4736591"/>
            <a:ext cx="1441272" cy="14748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300227" y="204215"/>
            <a:ext cx="11591925" cy="6456045"/>
          </a:xfrm>
          <a:custGeom>
            <a:avLst/>
            <a:gdLst/>
            <a:ahLst/>
            <a:cxnLst/>
            <a:rect l="l" t="t" r="r" b="b"/>
            <a:pathLst>
              <a:path w="11591925" h="6456045">
                <a:moveTo>
                  <a:pt x="10843387" y="0"/>
                </a:moveTo>
                <a:lnTo>
                  <a:pt x="748157" y="0"/>
                </a:lnTo>
                <a:lnTo>
                  <a:pt x="700842" y="1471"/>
                </a:lnTo>
                <a:lnTo>
                  <a:pt x="654310" y="5828"/>
                </a:lnTo>
                <a:lnTo>
                  <a:pt x="608647" y="12982"/>
                </a:lnTo>
                <a:lnTo>
                  <a:pt x="563941" y="22845"/>
                </a:lnTo>
                <a:lnTo>
                  <a:pt x="520281" y="35331"/>
                </a:lnTo>
                <a:lnTo>
                  <a:pt x="477752" y="50351"/>
                </a:lnTo>
                <a:lnTo>
                  <a:pt x="436445" y="67819"/>
                </a:lnTo>
                <a:lnTo>
                  <a:pt x="396445" y="87646"/>
                </a:lnTo>
                <a:lnTo>
                  <a:pt x="357840" y="109744"/>
                </a:lnTo>
                <a:lnTo>
                  <a:pt x="320719" y="134027"/>
                </a:lnTo>
                <a:lnTo>
                  <a:pt x="285168" y="160407"/>
                </a:lnTo>
                <a:lnTo>
                  <a:pt x="251276" y="188796"/>
                </a:lnTo>
                <a:lnTo>
                  <a:pt x="219130" y="219106"/>
                </a:lnTo>
                <a:lnTo>
                  <a:pt x="188818" y="251251"/>
                </a:lnTo>
                <a:lnTo>
                  <a:pt x="160427" y="285141"/>
                </a:lnTo>
                <a:lnTo>
                  <a:pt x="134045" y="320691"/>
                </a:lnTo>
                <a:lnTo>
                  <a:pt x="109759" y="357812"/>
                </a:lnTo>
                <a:lnTo>
                  <a:pt x="87658" y="396417"/>
                </a:lnTo>
                <a:lnTo>
                  <a:pt x="67829" y="436417"/>
                </a:lnTo>
                <a:lnTo>
                  <a:pt x="50359" y="477726"/>
                </a:lnTo>
                <a:lnTo>
                  <a:pt x="35337" y="520257"/>
                </a:lnTo>
                <a:lnTo>
                  <a:pt x="22849" y="563920"/>
                </a:lnTo>
                <a:lnTo>
                  <a:pt x="12984" y="608629"/>
                </a:lnTo>
                <a:lnTo>
                  <a:pt x="5829" y="654297"/>
                </a:lnTo>
                <a:lnTo>
                  <a:pt x="1471" y="700835"/>
                </a:lnTo>
                <a:lnTo>
                  <a:pt x="0" y="748156"/>
                </a:lnTo>
                <a:lnTo>
                  <a:pt x="0" y="5707507"/>
                </a:lnTo>
                <a:lnTo>
                  <a:pt x="1471" y="5754821"/>
                </a:lnTo>
                <a:lnTo>
                  <a:pt x="5829" y="5801353"/>
                </a:lnTo>
                <a:lnTo>
                  <a:pt x="12984" y="5847016"/>
                </a:lnTo>
                <a:lnTo>
                  <a:pt x="22849" y="5891722"/>
                </a:lnTo>
                <a:lnTo>
                  <a:pt x="35337" y="5935382"/>
                </a:lnTo>
                <a:lnTo>
                  <a:pt x="50359" y="5977911"/>
                </a:lnTo>
                <a:lnTo>
                  <a:pt x="67829" y="6019218"/>
                </a:lnTo>
                <a:lnTo>
                  <a:pt x="87658" y="6059218"/>
                </a:lnTo>
                <a:lnTo>
                  <a:pt x="109759" y="6097823"/>
                </a:lnTo>
                <a:lnTo>
                  <a:pt x="134045" y="6134944"/>
                </a:lnTo>
                <a:lnTo>
                  <a:pt x="160427" y="6170495"/>
                </a:lnTo>
                <a:lnTo>
                  <a:pt x="188818" y="6204387"/>
                </a:lnTo>
                <a:lnTo>
                  <a:pt x="219130" y="6236533"/>
                </a:lnTo>
                <a:lnTo>
                  <a:pt x="251276" y="6266845"/>
                </a:lnTo>
                <a:lnTo>
                  <a:pt x="285168" y="6295236"/>
                </a:lnTo>
                <a:lnTo>
                  <a:pt x="320719" y="6321618"/>
                </a:lnTo>
                <a:lnTo>
                  <a:pt x="357840" y="6345904"/>
                </a:lnTo>
                <a:lnTo>
                  <a:pt x="396445" y="6368005"/>
                </a:lnTo>
                <a:lnTo>
                  <a:pt x="436445" y="6387834"/>
                </a:lnTo>
                <a:lnTo>
                  <a:pt x="477752" y="6405304"/>
                </a:lnTo>
                <a:lnTo>
                  <a:pt x="520281" y="6420326"/>
                </a:lnTo>
                <a:lnTo>
                  <a:pt x="563941" y="6432814"/>
                </a:lnTo>
                <a:lnTo>
                  <a:pt x="608647" y="6442679"/>
                </a:lnTo>
                <a:lnTo>
                  <a:pt x="654310" y="6449834"/>
                </a:lnTo>
                <a:lnTo>
                  <a:pt x="700842" y="6454192"/>
                </a:lnTo>
                <a:lnTo>
                  <a:pt x="748157" y="6455663"/>
                </a:lnTo>
                <a:lnTo>
                  <a:pt x="10843387" y="6455663"/>
                </a:lnTo>
                <a:lnTo>
                  <a:pt x="10890708" y="6454192"/>
                </a:lnTo>
                <a:lnTo>
                  <a:pt x="10937246" y="6449834"/>
                </a:lnTo>
                <a:lnTo>
                  <a:pt x="10982914" y="6442679"/>
                </a:lnTo>
                <a:lnTo>
                  <a:pt x="11027623" y="6432814"/>
                </a:lnTo>
                <a:lnTo>
                  <a:pt x="11071286" y="6420326"/>
                </a:lnTo>
                <a:lnTo>
                  <a:pt x="11113817" y="6405304"/>
                </a:lnTo>
                <a:lnTo>
                  <a:pt x="11155126" y="6387834"/>
                </a:lnTo>
                <a:lnTo>
                  <a:pt x="11195126" y="6368005"/>
                </a:lnTo>
                <a:lnTo>
                  <a:pt x="11233731" y="6345904"/>
                </a:lnTo>
                <a:lnTo>
                  <a:pt x="11270852" y="6321618"/>
                </a:lnTo>
                <a:lnTo>
                  <a:pt x="11306402" y="6295236"/>
                </a:lnTo>
                <a:lnTo>
                  <a:pt x="11340292" y="6266845"/>
                </a:lnTo>
                <a:lnTo>
                  <a:pt x="11372437" y="6236533"/>
                </a:lnTo>
                <a:lnTo>
                  <a:pt x="11402747" y="6204387"/>
                </a:lnTo>
                <a:lnTo>
                  <a:pt x="11431136" y="6170495"/>
                </a:lnTo>
                <a:lnTo>
                  <a:pt x="11457516" y="6134944"/>
                </a:lnTo>
                <a:lnTo>
                  <a:pt x="11481799" y="6097823"/>
                </a:lnTo>
                <a:lnTo>
                  <a:pt x="11503897" y="6059218"/>
                </a:lnTo>
                <a:lnTo>
                  <a:pt x="11523724" y="6019218"/>
                </a:lnTo>
                <a:lnTo>
                  <a:pt x="11541192" y="5977911"/>
                </a:lnTo>
                <a:lnTo>
                  <a:pt x="11556212" y="5935382"/>
                </a:lnTo>
                <a:lnTo>
                  <a:pt x="11568698" y="5891722"/>
                </a:lnTo>
                <a:lnTo>
                  <a:pt x="11578561" y="5847016"/>
                </a:lnTo>
                <a:lnTo>
                  <a:pt x="11585715" y="5801353"/>
                </a:lnTo>
                <a:lnTo>
                  <a:pt x="11590072" y="5754821"/>
                </a:lnTo>
                <a:lnTo>
                  <a:pt x="11591544" y="5707507"/>
                </a:lnTo>
                <a:lnTo>
                  <a:pt x="11591544" y="748156"/>
                </a:lnTo>
                <a:lnTo>
                  <a:pt x="11590072" y="700835"/>
                </a:lnTo>
                <a:lnTo>
                  <a:pt x="11585715" y="654297"/>
                </a:lnTo>
                <a:lnTo>
                  <a:pt x="11578561" y="608629"/>
                </a:lnTo>
                <a:lnTo>
                  <a:pt x="11568698" y="563920"/>
                </a:lnTo>
                <a:lnTo>
                  <a:pt x="11556212" y="520257"/>
                </a:lnTo>
                <a:lnTo>
                  <a:pt x="11541192" y="477726"/>
                </a:lnTo>
                <a:lnTo>
                  <a:pt x="11523724" y="436417"/>
                </a:lnTo>
                <a:lnTo>
                  <a:pt x="11503897" y="396417"/>
                </a:lnTo>
                <a:lnTo>
                  <a:pt x="11481799" y="357812"/>
                </a:lnTo>
                <a:lnTo>
                  <a:pt x="11457516" y="320691"/>
                </a:lnTo>
                <a:lnTo>
                  <a:pt x="11431136" y="285141"/>
                </a:lnTo>
                <a:lnTo>
                  <a:pt x="11402747" y="251251"/>
                </a:lnTo>
                <a:lnTo>
                  <a:pt x="11372437" y="219106"/>
                </a:lnTo>
                <a:lnTo>
                  <a:pt x="11340292" y="188796"/>
                </a:lnTo>
                <a:lnTo>
                  <a:pt x="11306402" y="160407"/>
                </a:lnTo>
                <a:lnTo>
                  <a:pt x="11270852" y="134027"/>
                </a:lnTo>
                <a:lnTo>
                  <a:pt x="11233731" y="109744"/>
                </a:lnTo>
                <a:lnTo>
                  <a:pt x="11195126" y="87646"/>
                </a:lnTo>
                <a:lnTo>
                  <a:pt x="11155126" y="67819"/>
                </a:lnTo>
                <a:lnTo>
                  <a:pt x="11113817" y="50351"/>
                </a:lnTo>
                <a:lnTo>
                  <a:pt x="11071286" y="35331"/>
                </a:lnTo>
                <a:lnTo>
                  <a:pt x="11027623" y="22845"/>
                </a:lnTo>
                <a:lnTo>
                  <a:pt x="10982914" y="12982"/>
                </a:lnTo>
                <a:lnTo>
                  <a:pt x="10937246" y="5828"/>
                </a:lnTo>
                <a:lnTo>
                  <a:pt x="10890708" y="1471"/>
                </a:lnTo>
                <a:lnTo>
                  <a:pt x="10843387" y="0"/>
                </a:lnTo>
                <a:close/>
              </a:path>
            </a:pathLst>
          </a:custGeom>
          <a:solidFill>
            <a:srgbClr val="FFFFFF">
              <a:alpha val="7882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602995" y="716026"/>
            <a:ext cx="10989945" cy="4964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914400">
              <a:lnSpc>
                <a:spcPct val="100000"/>
              </a:lnSpc>
              <a:spcBef>
                <a:spcPts val="100"/>
              </a:spcBef>
            </a:pPr>
            <a:r>
              <a:rPr dirty="0" sz="3600" spc="-80">
                <a:latin typeface="Arial"/>
                <a:cs typeface="Arial"/>
              </a:rPr>
              <a:t>Mùa</a:t>
            </a:r>
            <a:r>
              <a:rPr dirty="0" sz="3600" spc="-170">
                <a:latin typeface="Arial"/>
                <a:cs typeface="Arial"/>
              </a:rPr>
              <a:t> </a:t>
            </a:r>
            <a:r>
              <a:rPr dirty="0" sz="3600" spc="-130">
                <a:latin typeface="Arial"/>
                <a:cs typeface="Arial"/>
              </a:rPr>
              <a:t>đông</a:t>
            </a:r>
            <a:r>
              <a:rPr dirty="0" sz="3600" spc="-120">
                <a:latin typeface="Arial"/>
                <a:cs typeface="Arial"/>
              </a:rPr>
              <a:t> </a:t>
            </a:r>
            <a:r>
              <a:rPr dirty="0" u="sng" sz="3600" spc="-7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ngọt</a:t>
            </a:r>
            <a:r>
              <a:rPr dirty="0" u="sng" sz="3600" spc="-15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3600" spc="-229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chè</a:t>
            </a:r>
            <a:r>
              <a:rPr dirty="0" u="sng" sz="3600" spc="-2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36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lam</a:t>
            </a:r>
            <a:r>
              <a:rPr dirty="0" u="none" sz="360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u="none" sz="3600" spc="-1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u="sng" sz="3600" spc="-7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ngọt</a:t>
            </a:r>
            <a:r>
              <a:rPr dirty="0" u="sng" sz="3600" spc="-114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3600" spc="-12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khoai</a:t>
            </a:r>
            <a:r>
              <a:rPr dirty="0" u="sng" sz="3600" spc="-114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3600" spc="-18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lang</a:t>
            </a:r>
            <a:r>
              <a:rPr dirty="0" u="sng" sz="3600" spc="-6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3600" spc="-8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nướng</a:t>
            </a:r>
            <a:r>
              <a:rPr dirty="0" u="none" sz="3600" spc="-8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u="none" sz="3600" spc="-1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u="none" sz="3600" spc="-25">
                <a:latin typeface="Arial"/>
                <a:cs typeface="Arial"/>
              </a:rPr>
              <a:t>mặt đứa</a:t>
            </a:r>
            <a:r>
              <a:rPr dirty="0" u="none" sz="3600" spc="-150">
                <a:latin typeface="Arial"/>
                <a:cs typeface="Arial"/>
              </a:rPr>
              <a:t> </a:t>
            </a:r>
            <a:r>
              <a:rPr dirty="0" u="none" sz="3600" spc="-20">
                <a:latin typeface="Arial"/>
                <a:cs typeface="Arial"/>
              </a:rPr>
              <a:t>nào</a:t>
            </a:r>
            <a:r>
              <a:rPr dirty="0" u="none" sz="3600" spc="-145">
                <a:latin typeface="Arial"/>
                <a:cs typeface="Arial"/>
              </a:rPr>
              <a:t> </a:t>
            </a:r>
            <a:r>
              <a:rPr dirty="0" u="none" sz="3600" spc="-110">
                <a:latin typeface="Arial"/>
                <a:cs typeface="Arial"/>
              </a:rPr>
              <a:t>cũng</a:t>
            </a:r>
            <a:r>
              <a:rPr dirty="0" u="none" sz="3600" spc="-140">
                <a:latin typeface="Arial"/>
                <a:cs typeface="Arial"/>
              </a:rPr>
              <a:t> </a:t>
            </a:r>
            <a:r>
              <a:rPr dirty="0" u="sng" sz="36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lem</a:t>
            </a:r>
            <a:r>
              <a:rPr dirty="0" u="sng" sz="3600" spc="-15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36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nhem</a:t>
            </a:r>
            <a:r>
              <a:rPr dirty="0" u="none" sz="360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u="none" sz="3600" spc="-1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u="none" sz="3600" spc="-10">
                <a:latin typeface="Arial"/>
                <a:cs typeface="Arial"/>
              </a:rPr>
              <a:t>như</a:t>
            </a:r>
            <a:r>
              <a:rPr dirty="0" u="none" sz="3600" spc="-155">
                <a:latin typeface="Arial"/>
                <a:cs typeface="Arial"/>
              </a:rPr>
              <a:t> </a:t>
            </a:r>
            <a:r>
              <a:rPr dirty="0" u="sng" sz="3600" spc="-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mọc</a:t>
            </a:r>
            <a:r>
              <a:rPr dirty="0" u="sng" sz="3600" spc="-14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36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râu</a:t>
            </a:r>
            <a:r>
              <a:rPr dirty="0" u="sng" sz="3600" spc="-14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36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mèo</a:t>
            </a:r>
            <a:r>
              <a:rPr dirty="0" u="none" sz="3600">
                <a:latin typeface="Arial"/>
                <a:cs typeface="Arial"/>
              </a:rPr>
              <a:t>,</a:t>
            </a:r>
            <a:r>
              <a:rPr dirty="0" u="none" sz="360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u="none" sz="3600" spc="-15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u="none" sz="3600">
                <a:latin typeface="Arial"/>
                <a:cs typeface="Arial"/>
              </a:rPr>
              <a:t>tiếng</a:t>
            </a:r>
            <a:r>
              <a:rPr dirty="0" u="none" sz="3600" spc="-155">
                <a:latin typeface="Arial"/>
                <a:cs typeface="Arial"/>
              </a:rPr>
              <a:t> </a:t>
            </a:r>
            <a:r>
              <a:rPr dirty="0" u="none" sz="3600" spc="-55">
                <a:latin typeface="Arial"/>
                <a:cs typeface="Arial"/>
              </a:rPr>
              <a:t>cười </a:t>
            </a:r>
            <a:r>
              <a:rPr dirty="0" u="sng" sz="36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giòn</a:t>
            </a:r>
            <a:r>
              <a:rPr dirty="0" u="none" sz="360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u="none" sz="3600" spc="3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u="sng" sz="3600" spc="-254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vỡ</a:t>
            </a:r>
            <a:r>
              <a:rPr dirty="0" u="sng" sz="3600" spc="34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36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vang</a:t>
            </a:r>
            <a:r>
              <a:rPr dirty="0" u="none" sz="3600" spc="350">
                <a:latin typeface="Arial"/>
                <a:cs typeface="Arial"/>
              </a:rPr>
              <a:t> </a:t>
            </a:r>
            <a:r>
              <a:rPr dirty="0" u="none" sz="3600" spc="-300">
                <a:latin typeface="Arial"/>
                <a:cs typeface="Arial"/>
              </a:rPr>
              <a:t>cả</a:t>
            </a:r>
            <a:r>
              <a:rPr dirty="0" u="none" sz="3600" spc="345">
                <a:latin typeface="Arial"/>
                <a:cs typeface="Arial"/>
              </a:rPr>
              <a:t> </a:t>
            </a:r>
            <a:r>
              <a:rPr dirty="0" u="none" sz="3600">
                <a:latin typeface="Arial"/>
                <a:cs typeface="Arial"/>
              </a:rPr>
              <a:t>cánh</a:t>
            </a:r>
            <a:r>
              <a:rPr dirty="0" u="none" sz="3600" spc="350">
                <a:latin typeface="Arial"/>
                <a:cs typeface="Arial"/>
              </a:rPr>
              <a:t> </a:t>
            </a:r>
            <a:r>
              <a:rPr dirty="0" u="none" sz="3600">
                <a:latin typeface="Arial"/>
                <a:cs typeface="Arial"/>
              </a:rPr>
              <a:t>đồng.</a:t>
            </a:r>
            <a:r>
              <a:rPr dirty="0" u="none" sz="3600">
                <a:solidFill>
                  <a:srgbClr val="FF0000"/>
                </a:solidFill>
                <a:latin typeface="Arial"/>
                <a:cs typeface="Arial"/>
              </a:rPr>
              <a:t>//</a:t>
            </a:r>
            <a:r>
              <a:rPr dirty="0" u="none" sz="3600" spc="3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u="none" sz="3600" spc="-50">
                <a:latin typeface="Arial"/>
                <a:cs typeface="Arial"/>
              </a:rPr>
              <a:t>Người</a:t>
            </a:r>
            <a:r>
              <a:rPr dirty="0" u="none" sz="3600" spc="345">
                <a:latin typeface="Arial"/>
                <a:cs typeface="Arial"/>
              </a:rPr>
              <a:t> </a:t>
            </a:r>
            <a:r>
              <a:rPr dirty="0" u="none" sz="3600">
                <a:latin typeface="Arial"/>
                <a:cs typeface="Arial"/>
              </a:rPr>
              <a:t>lớn</a:t>
            </a:r>
            <a:r>
              <a:rPr dirty="0" u="none" sz="3600" spc="355">
                <a:latin typeface="Arial"/>
                <a:cs typeface="Arial"/>
              </a:rPr>
              <a:t> </a:t>
            </a:r>
            <a:r>
              <a:rPr dirty="0" u="none" sz="3600">
                <a:latin typeface="Arial"/>
                <a:cs typeface="Arial"/>
              </a:rPr>
              <a:t>đi</a:t>
            </a:r>
            <a:r>
              <a:rPr dirty="0" u="none" sz="3600" spc="350">
                <a:latin typeface="Arial"/>
                <a:cs typeface="Arial"/>
              </a:rPr>
              <a:t> </a:t>
            </a:r>
            <a:r>
              <a:rPr dirty="0" u="none" sz="3600">
                <a:latin typeface="Arial"/>
                <a:cs typeface="Arial"/>
              </a:rPr>
              <a:t>làm</a:t>
            </a:r>
            <a:r>
              <a:rPr dirty="0" u="none" sz="3600" spc="350">
                <a:latin typeface="Arial"/>
                <a:cs typeface="Arial"/>
              </a:rPr>
              <a:t> </a:t>
            </a:r>
            <a:r>
              <a:rPr dirty="0" u="none" sz="3600" spc="-40">
                <a:latin typeface="Arial"/>
                <a:cs typeface="Arial"/>
              </a:rPr>
              <a:t>đồng </a:t>
            </a:r>
            <a:r>
              <a:rPr dirty="0" u="none" sz="3600" spc="-265">
                <a:latin typeface="Arial"/>
                <a:cs typeface="Arial"/>
              </a:rPr>
              <a:t>ngang</a:t>
            </a:r>
            <a:r>
              <a:rPr dirty="0" u="none" sz="3600" spc="15">
                <a:latin typeface="Arial"/>
                <a:cs typeface="Arial"/>
              </a:rPr>
              <a:t> </a:t>
            </a:r>
            <a:r>
              <a:rPr dirty="0" u="none" sz="3600" spc="-165">
                <a:latin typeface="Arial"/>
                <a:cs typeface="Arial"/>
              </a:rPr>
              <a:t>qua</a:t>
            </a:r>
            <a:r>
              <a:rPr dirty="0" u="none" sz="3600" spc="-85">
                <a:latin typeface="Arial"/>
                <a:cs typeface="Arial"/>
              </a:rPr>
              <a:t> </a:t>
            </a:r>
            <a:r>
              <a:rPr dirty="0" u="none" sz="3600" spc="-114">
                <a:latin typeface="Arial"/>
                <a:cs typeface="Arial"/>
              </a:rPr>
              <a:t>nghỉ</a:t>
            </a:r>
            <a:r>
              <a:rPr dirty="0" u="none" sz="3600" spc="-135">
                <a:latin typeface="Arial"/>
                <a:cs typeface="Arial"/>
              </a:rPr>
              <a:t> </a:t>
            </a:r>
            <a:r>
              <a:rPr dirty="0" u="none" sz="3600" spc="-195">
                <a:latin typeface="Arial"/>
                <a:cs typeface="Arial"/>
              </a:rPr>
              <a:t>chân</a:t>
            </a:r>
            <a:r>
              <a:rPr dirty="0" u="none" sz="3600" spc="-55">
                <a:latin typeface="Arial"/>
                <a:cs typeface="Arial"/>
              </a:rPr>
              <a:t> </a:t>
            </a:r>
            <a:r>
              <a:rPr dirty="0" u="none" sz="3600" spc="-215">
                <a:latin typeface="Arial"/>
                <a:cs typeface="Arial"/>
              </a:rPr>
              <a:t>cười</a:t>
            </a:r>
            <a:r>
              <a:rPr dirty="0" u="none" sz="3600" spc="-35">
                <a:latin typeface="Arial"/>
                <a:cs typeface="Arial"/>
              </a:rPr>
              <a:t> </a:t>
            </a:r>
            <a:r>
              <a:rPr dirty="0" u="none" sz="3600">
                <a:latin typeface="Arial"/>
                <a:cs typeface="Arial"/>
              </a:rPr>
              <a:t>theo,</a:t>
            </a:r>
            <a:r>
              <a:rPr dirty="0" u="none" sz="360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u="none" sz="3600" spc="-2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u="sng" sz="3600" spc="-4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vui</a:t>
            </a:r>
            <a:r>
              <a:rPr dirty="0" u="sng" sz="3600" spc="-16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3600" spc="-24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vẻ</a:t>
            </a:r>
            <a:r>
              <a:rPr dirty="0" u="sng" sz="3600" spc="-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none" sz="3600" spc="-155">
                <a:latin typeface="Arial"/>
                <a:cs typeface="Arial"/>
              </a:rPr>
              <a:t>cho</a:t>
            </a:r>
            <a:r>
              <a:rPr dirty="0" u="none" sz="3600" spc="-65">
                <a:latin typeface="Arial"/>
                <a:cs typeface="Arial"/>
              </a:rPr>
              <a:t> </a:t>
            </a:r>
            <a:r>
              <a:rPr dirty="0" u="none" sz="3600" spc="-30">
                <a:latin typeface="Arial"/>
                <a:cs typeface="Arial"/>
              </a:rPr>
              <a:t>thêm</a:t>
            </a:r>
            <a:r>
              <a:rPr dirty="0" u="none" sz="3600" spc="-80">
                <a:latin typeface="Arial"/>
                <a:cs typeface="Arial"/>
              </a:rPr>
              <a:t> </a:t>
            </a:r>
            <a:r>
              <a:rPr dirty="0" u="none" sz="3600" spc="-225">
                <a:latin typeface="Arial"/>
                <a:cs typeface="Arial"/>
              </a:rPr>
              <a:t>mấy</a:t>
            </a:r>
            <a:r>
              <a:rPr dirty="0" u="none" sz="3600" spc="-25">
                <a:latin typeface="Arial"/>
                <a:cs typeface="Arial"/>
              </a:rPr>
              <a:t> bắp </a:t>
            </a:r>
            <a:r>
              <a:rPr dirty="0" u="none" sz="3600">
                <a:latin typeface="Arial"/>
                <a:cs typeface="Arial"/>
              </a:rPr>
              <a:t>ngô</a:t>
            </a:r>
            <a:r>
              <a:rPr dirty="0" u="none" sz="3600" spc="45">
                <a:latin typeface="Arial"/>
                <a:cs typeface="Arial"/>
              </a:rPr>
              <a:t> </a:t>
            </a:r>
            <a:r>
              <a:rPr dirty="0" u="none" sz="3600">
                <a:latin typeface="Arial"/>
                <a:cs typeface="Arial"/>
              </a:rPr>
              <a:t>nếp</a:t>
            </a:r>
            <a:r>
              <a:rPr dirty="0" u="none" sz="3600" spc="55">
                <a:latin typeface="Arial"/>
                <a:cs typeface="Arial"/>
              </a:rPr>
              <a:t> </a:t>
            </a:r>
            <a:r>
              <a:rPr dirty="0" u="sng" sz="36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mẩy</a:t>
            </a:r>
            <a:r>
              <a:rPr dirty="0" u="sng" sz="3600" spc="5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36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hạt</a:t>
            </a:r>
            <a:r>
              <a:rPr dirty="0" u="none" sz="360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u="none" sz="3600" spc="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u="none" sz="3600">
                <a:latin typeface="Arial"/>
                <a:cs typeface="Arial"/>
              </a:rPr>
              <a:t>mấy</a:t>
            </a:r>
            <a:r>
              <a:rPr dirty="0" u="none" sz="3600" spc="60">
                <a:latin typeface="Arial"/>
                <a:cs typeface="Arial"/>
              </a:rPr>
              <a:t> </a:t>
            </a:r>
            <a:r>
              <a:rPr dirty="0" u="none" sz="3600">
                <a:latin typeface="Arial"/>
                <a:cs typeface="Arial"/>
              </a:rPr>
              <a:t>củ</a:t>
            </a:r>
            <a:r>
              <a:rPr dirty="0" u="none" sz="3600" spc="60">
                <a:latin typeface="Arial"/>
                <a:cs typeface="Arial"/>
              </a:rPr>
              <a:t> </a:t>
            </a:r>
            <a:r>
              <a:rPr dirty="0" u="none" sz="3600" spc="-10">
                <a:latin typeface="Arial"/>
                <a:cs typeface="Arial"/>
              </a:rPr>
              <a:t>khoai</a:t>
            </a:r>
            <a:r>
              <a:rPr dirty="0" u="none" sz="3600" spc="45">
                <a:latin typeface="Arial"/>
                <a:cs typeface="Arial"/>
              </a:rPr>
              <a:t> </a:t>
            </a:r>
            <a:r>
              <a:rPr dirty="0" u="sng" sz="36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mới</a:t>
            </a:r>
            <a:r>
              <a:rPr dirty="0" u="sng" sz="3600" spc="5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3600" spc="5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dỡ</a:t>
            </a:r>
            <a:r>
              <a:rPr dirty="0" u="none" sz="3600" spc="55">
                <a:latin typeface="Arial"/>
                <a:cs typeface="Arial"/>
              </a:rPr>
              <a:t>.</a:t>
            </a:r>
            <a:r>
              <a:rPr dirty="0" u="none" sz="3600" spc="55">
                <a:solidFill>
                  <a:srgbClr val="FF0000"/>
                </a:solidFill>
                <a:latin typeface="Arial"/>
                <a:cs typeface="Arial"/>
              </a:rPr>
              <a:t>//</a:t>
            </a:r>
            <a:r>
              <a:rPr dirty="0" u="none" sz="3600" spc="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u="none" sz="3600" spc="-310">
                <a:latin typeface="Arial"/>
                <a:cs typeface="Arial"/>
              </a:rPr>
              <a:t>Gốc</a:t>
            </a:r>
            <a:r>
              <a:rPr dirty="0" u="none" sz="3600" spc="60">
                <a:latin typeface="Arial"/>
                <a:cs typeface="Arial"/>
              </a:rPr>
              <a:t> </a:t>
            </a:r>
            <a:r>
              <a:rPr dirty="0" u="none" sz="3600">
                <a:latin typeface="Arial"/>
                <a:cs typeface="Arial"/>
              </a:rPr>
              <a:t>rạ</a:t>
            </a:r>
            <a:r>
              <a:rPr dirty="0" u="none" sz="3600" spc="70">
                <a:latin typeface="Arial"/>
                <a:cs typeface="Arial"/>
              </a:rPr>
              <a:t> </a:t>
            </a:r>
            <a:r>
              <a:rPr dirty="0" u="none" sz="3600" spc="-130">
                <a:latin typeface="Arial"/>
                <a:cs typeface="Arial"/>
              </a:rPr>
              <a:t>được </a:t>
            </a:r>
            <a:r>
              <a:rPr dirty="0" u="none" sz="3600" spc="-135">
                <a:latin typeface="Arial"/>
                <a:cs typeface="Arial"/>
              </a:rPr>
              <a:t>gom</a:t>
            </a:r>
            <a:r>
              <a:rPr dirty="0" u="none" sz="3600" spc="-114">
                <a:latin typeface="Arial"/>
                <a:cs typeface="Arial"/>
              </a:rPr>
              <a:t> </a:t>
            </a:r>
            <a:r>
              <a:rPr dirty="0" u="none" sz="3600">
                <a:latin typeface="Arial"/>
                <a:cs typeface="Arial"/>
              </a:rPr>
              <a:t>về,</a:t>
            </a:r>
            <a:r>
              <a:rPr dirty="0" u="none" sz="360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u="none" sz="3600" spc="-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u="none" sz="3600" spc="-80">
                <a:latin typeface="Arial"/>
                <a:cs typeface="Arial"/>
              </a:rPr>
              <a:t>đống</a:t>
            </a:r>
            <a:r>
              <a:rPr dirty="0" u="none" sz="3600" spc="-105">
                <a:latin typeface="Arial"/>
                <a:cs typeface="Arial"/>
              </a:rPr>
              <a:t> </a:t>
            </a:r>
            <a:r>
              <a:rPr dirty="0" u="none" sz="3600" spc="-95">
                <a:latin typeface="Arial"/>
                <a:cs typeface="Arial"/>
              </a:rPr>
              <a:t>lửa</a:t>
            </a:r>
            <a:r>
              <a:rPr dirty="0" u="none" sz="3600" spc="-90">
                <a:latin typeface="Arial"/>
                <a:cs typeface="Arial"/>
              </a:rPr>
              <a:t> </a:t>
            </a:r>
            <a:r>
              <a:rPr dirty="0" u="sng" sz="36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</a:t>
            </a:r>
            <a:r>
              <a:rPr dirty="0" u="sng" sz="3600" spc="-9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36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hơn</a:t>
            </a:r>
            <a:r>
              <a:rPr dirty="0" u="none" sz="3600">
                <a:latin typeface="Arial"/>
                <a:cs typeface="Arial"/>
              </a:rPr>
              <a:t>,</a:t>
            </a:r>
            <a:r>
              <a:rPr dirty="0" u="none" sz="360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u="none" sz="3600" spc="-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u="none" sz="3600">
                <a:latin typeface="Arial"/>
                <a:cs typeface="Arial"/>
              </a:rPr>
              <a:t>“</a:t>
            </a:r>
            <a:r>
              <a:rPr dirty="0" u="sng" sz="36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bữa</a:t>
            </a:r>
            <a:r>
              <a:rPr dirty="0" u="sng" sz="3600" spc="-1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36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tiệc</a:t>
            </a:r>
            <a:r>
              <a:rPr dirty="0" u="sng" sz="3600" spc="-1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3600" spc="-17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cánh</a:t>
            </a:r>
            <a:r>
              <a:rPr dirty="0" u="sng" sz="3600" spc="-7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36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đồng</a:t>
            </a:r>
            <a:r>
              <a:rPr dirty="0" u="none" sz="3600">
                <a:latin typeface="Arial"/>
                <a:cs typeface="Arial"/>
              </a:rPr>
              <a:t>”</a:t>
            </a:r>
            <a:r>
              <a:rPr dirty="0" u="none" sz="3600" spc="-95">
                <a:latin typeface="Arial"/>
                <a:cs typeface="Arial"/>
              </a:rPr>
              <a:t> </a:t>
            </a:r>
            <a:r>
              <a:rPr dirty="0" u="none" sz="3600">
                <a:latin typeface="Arial"/>
                <a:cs typeface="Arial"/>
              </a:rPr>
              <a:t>trở</a:t>
            </a:r>
            <a:r>
              <a:rPr dirty="0" u="none" sz="3600" spc="-105">
                <a:latin typeface="Arial"/>
                <a:cs typeface="Arial"/>
              </a:rPr>
              <a:t> </a:t>
            </a:r>
            <a:r>
              <a:rPr dirty="0" u="none" sz="3600" spc="-30">
                <a:latin typeface="Arial"/>
                <a:cs typeface="Arial"/>
              </a:rPr>
              <a:t>nên </a:t>
            </a:r>
            <a:r>
              <a:rPr dirty="0" u="sng" sz="36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rất</a:t>
            </a:r>
            <a:r>
              <a:rPr dirty="0" u="sng" sz="3600" spc="-25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36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thịnh</a:t>
            </a:r>
            <a:r>
              <a:rPr dirty="0" u="sng" sz="3600" spc="-25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36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soạn</a:t>
            </a:r>
            <a:r>
              <a:rPr dirty="0" u="none" sz="3600">
                <a:latin typeface="Arial"/>
                <a:cs typeface="Arial"/>
              </a:rPr>
              <a:t>.</a:t>
            </a:r>
            <a:r>
              <a:rPr dirty="0" u="none" sz="3600">
                <a:solidFill>
                  <a:srgbClr val="FF0000"/>
                </a:solidFill>
                <a:latin typeface="Arial"/>
                <a:cs typeface="Arial"/>
              </a:rPr>
              <a:t>//</a:t>
            </a:r>
            <a:r>
              <a:rPr dirty="0" u="none" sz="3600" spc="-2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u="none" sz="3600" spc="-465">
                <a:latin typeface="Arial"/>
                <a:cs typeface="Arial"/>
              </a:rPr>
              <a:t>Bà</a:t>
            </a:r>
            <a:r>
              <a:rPr dirty="0" u="none" sz="3600" spc="215">
                <a:latin typeface="Arial"/>
                <a:cs typeface="Arial"/>
              </a:rPr>
              <a:t> </a:t>
            </a:r>
            <a:r>
              <a:rPr dirty="0" u="none" sz="3600" spc="-95">
                <a:latin typeface="Arial"/>
                <a:cs typeface="Arial"/>
              </a:rPr>
              <a:t>nhìn</a:t>
            </a:r>
            <a:r>
              <a:rPr dirty="0" u="none" sz="3600" spc="-155">
                <a:latin typeface="Arial"/>
                <a:cs typeface="Arial"/>
              </a:rPr>
              <a:t> </a:t>
            </a:r>
            <a:r>
              <a:rPr dirty="0" u="none" sz="3600">
                <a:latin typeface="Arial"/>
                <a:cs typeface="Arial"/>
              </a:rPr>
              <a:t>mặt</a:t>
            </a:r>
            <a:r>
              <a:rPr dirty="0" u="none" sz="3600" spc="-140">
                <a:latin typeface="Arial"/>
                <a:cs typeface="Arial"/>
              </a:rPr>
              <a:t> </a:t>
            </a:r>
            <a:r>
              <a:rPr dirty="0" u="none" sz="3600" spc="-300">
                <a:latin typeface="Arial"/>
                <a:cs typeface="Arial"/>
              </a:rPr>
              <a:t>các</a:t>
            </a:r>
            <a:r>
              <a:rPr dirty="0" u="none" sz="3600" spc="50">
                <a:latin typeface="Arial"/>
                <a:cs typeface="Arial"/>
              </a:rPr>
              <a:t> </a:t>
            </a:r>
            <a:r>
              <a:rPr dirty="0" u="none" sz="3600" spc="-145">
                <a:latin typeface="Arial"/>
                <a:cs typeface="Arial"/>
              </a:rPr>
              <a:t>cháu</a:t>
            </a:r>
            <a:r>
              <a:rPr dirty="0" u="sng" sz="36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3600" spc="-4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lem</a:t>
            </a:r>
            <a:r>
              <a:rPr dirty="0" u="sng" sz="3600" spc="-12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3600" spc="-10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nhem</a:t>
            </a:r>
            <a:r>
              <a:rPr dirty="0" u="none" sz="3600" spc="-110">
                <a:latin typeface="Arial"/>
                <a:cs typeface="Arial"/>
              </a:rPr>
              <a:t> </a:t>
            </a:r>
            <a:r>
              <a:rPr dirty="0" u="sng" sz="3600" spc="-4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khói</a:t>
            </a:r>
            <a:r>
              <a:rPr dirty="0" u="sng" sz="3600" spc="-12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3600" spc="-2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bụi</a:t>
            </a:r>
            <a:r>
              <a:rPr dirty="0" u="none" sz="3600" spc="-25">
                <a:latin typeface="Arial"/>
                <a:cs typeface="Arial"/>
              </a:rPr>
              <a:t> </a:t>
            </a:r>
            <a:r>
              <a:rPr dirty="0" u="sng" sz="3600" spc="-22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ra</a:t>
            </a:r>
            <a:r>
              <a:rPr dirty="0" u="sng" sz="3600" spc="-2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rơm</a:t>
            </a:r>
            <a:r>
              <a:rPr dirty="0" u="none" sz="3600" spc="-25">
                <a:latin typeface="Arial"/>
                <a:cs typeface="Arial"/>
              </a:rPr>
              <a:t>,</a:t>
            </a:r>
            <a:r>
              <a:rPr dirty="0" u="none" sz="3600" spc="-25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dirty="0" u="none" sz="3600" spc="-2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u="sng" sz="3600" spc="-26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cười</a:t>
            </a:r>
            <a:r>
              <a:rPr dirty="0" u="sng" sz="3600" spc="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3600" spc="8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hỏi</a:t>
            </a:r>
            <a:r>
              <a:rPr dirty="0" u="none" sz="3600" spc="85">
                <a:latin typeface="Arial"/>
                <a:cs typeface="Arial"/>
              </a:rPr>
              <a:t>:</a:t>
            </a:r>
            <a:r>
              <a:rPr dirty="0" u="none" sz="3600" spc="85">
                <a:solidFill>
                  <a:srgbClr val="FF0000"/>
                </a:solidFill>
                <a:latin typeface="Arial"/>
                <a:cs typeface="Arial"/>
              </a:rPr>
              <a:t>//</a:t>
            </a:r>
            <a:r>
              <a:rPr dirty="0" u="none" sz="3600" spc="-2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u="none" sz="3600" spc="-135">
                <a:latin typeface="Arial"/>
                <a:cs typeface="Arial"/>
              </a:rPr>
              <a:t>“Rét</a:t>
            </a:r>
            <a:r>
              <a:rPr dirty="0" u="none" sz="3600" spc="-114">
                <a:latin typeface="Arial"/>
                <a:cs typeface="Arial"/>
              </a:rPr>
              <a:t> </a:t>
            </a:r>
            <a:r>
              <a:rPr dirty="0" u="none" sz="3600" spc="-335">
                <a:latin typeface="Arial"/>
                <a:cs typeface="Arial"/>
              </a:rPr>
              <a:t>có</a:t>
            </a:r>
            <a:r>
              <a:rPr dirty="0" u="none" sz="3600" spc="85">
                <a:latin typeface="Arial"/>
                <a:cs typeface="Arial"/>
              </a:rPr>
              <a:t> </a:t>
            </a:r>
            <a:r>
              <a:rPr dirty="0" u="none" sz="3600" spc="-105">
                <a:latin typeface="Arial"/>
                <a:cs typeface="Arial"/>
              </a:rPr>
              <a:t>ngọt</a:t>
            </a:r>
            <a:r>
              <a:rPr dirty="0" u="none" sz="3600" spc="-145">
                <a:latin typeface="Arial"/>
                <a:cs typeface="Arial"/>
              </a:rPr>
              <a:t> </a:t>
            </a:r>
            <a:r>
              <a:rPr dirty="0" u="none" sz="3600" spc="-50">
                <a:latin typeface="Arial"/>
                <a:cs typeface="Arial"/>
              </a:rPr>
              <a:t>không?”.</a:t>
            </a:r>
            <a:r>
              <a:rPr dirty="0" u="none" sz="3600" spc="-50">
                <a:solidFill>
                  <a:srgbClr val="FF0000"/>
                </a:solidFill>
                <a:latin typeface="Arial"/>
                <a:cs typeface="Arial"/>
              </a:rPr>
              <a:t>//</a:t>
            </a:r>
            <a:r>
              <a:rPr dirty="0" u="none" sz="3600" spc="-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u="none" sz="3600" spc="-600">
                <a:latin typeface="Arial"/>
                <a:cs typeface="Arial"/>
              </a:rPr>
              <a:t>Các</a:t>
            </a:r>
            <a:r>
              <a:rPr dirty="0" u="none" sz="3600" spc="350">
                <a:latin typeface="Arial"/>
                <a:cs typeface="Arial"/>
              </a:rPr>
              <a:t> </a:t>
            </a:r>
            <a:r>
              <a:rPr dirty="0" u="none" sz="3600" spc="-245">
                <a:latin typeface="Arial"/>
                <a:cs typeface="Arial"/>
              </a:rPr>
              <a:t>cháu</a:t>
            </a:r>
            <a:r>
              <a:rPr dirty="0" u="none" sz="3600" spc="-5">
                <a:latin typeface="Arial"/>
                <a:cs typeface="Arial"/>
              </a:rPr>
              <a:t> </a:t>
            </a:r>
            <a:r>
              <a:rPr dirty="0" u="sng" sz="3600" spc="-2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đồng</a:t>
            </a:r>
            <a:r>
              <a:rPr dirty="0" u="none" sz="3600" spc="-25">
                <a:latin typeface="Arial"/>
                <a:cs typeface="Arial"/>
              </a:rPr>
              <a:t> </a:t>
            </a:r>
            <a:r>
              <a:rPr dirty="0" u="sng" sz="3600" spc="-14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đồng</a:t>
            </a:r>
            <a:r>
              <a:rPr dirty="0" u="sng" sz="3600" spc="-15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3600" spc="-10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thanh</a:t>
            </a:r>
            <a:r>
              <a:rPr dirty="0" u="sng" sz="3600" spc="-17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36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thật</a:t>
            </a:r>
            <a:r>
              <a:rPr dirty="0" u="sng" sz="3600" spc="-17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3600" spc="16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to</a:t>
            </a:r>
            <a:r>
              <a:rPr dirty="0" u="none" sz="3600" spc="160">
                <a:latin typeface="Arial"/>
                <a:cs typeface="Arial"/>
              </a:rPr>
              <a:t>:</a:t>
            </a:r>
            <a:r>
              <a:rPr dirty="0" u="none" sz="3600" spc="160">
                <a:solidFill>
                  <a:srgbClr val="FF0000"/>
                </a:solidFill>
                <a:latin typeface="Arial"/>
                <a:cs typeface="Arial"/>
              </a:rPr>
              <a:t>//</a:t>
            </a:r>
            <a:r>
              <a:rPr dirty="0" u="none" sz="3600" spc="-1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u="none" sz="3600">
                <a:latin typeface="Arial"/>
                <a:cs typeface="Arial"/>
              </a:rPr>
              <a:t>“</a:t>
            </a:r>
            <a:r>
              <a:rPr dirty="0" u="sng" sz="36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Ngọt</a:t>
            </a:r>
            <a:r>
              <a:rPr dirty="0" u="none" sz="3600">
                <a:latin typeface="Arial"/>
                <a:cs typeface="Arial"/>
              </a:rPr>
              <a:t>/</a:t>
            </a:r>
            <a:r>
              <a:rPr dirty="0" u="none" sz="3600" spc="-155">
                <a:latin typeface="Arial"/>
                <a:cs typeface="Arial"/>
              </a:rPr>
              <a:t> </a:t>
            </a:r>
            <a:r>
              <a:rPr dirty="0" u="none" sz="3600" spc="-95">
                <a:latin typeface="Arial"/>
                <a:cs typeface="Arial"/>
              </a:rPr>
              <a:t>ngọt</a:t>
            </a:r>
            <a:r>
              <a:rPr dirty="0" u="none" sz="3600" spc="-155">
                <a:latin typeface="Arial"/>
                <a:cs typeface="Arial"/>
              </a:rPr>
              <a:t> </a:t>
            </a:r>
            <a:r>
              <a:rPr dirty="0" u="none" sz="3600" spc="-145">
                <a:latin typeface="Arial"/>
                <a:cs typeface="Arial"/>
              </a:rPr>
              <a:t>lắm</a:t>
            </a:r>
            <a:r>
              <a:rPr dirty="0" u="none" sz="3600" spc="-160">
                <a:latin typeface="Arial"/>
                <a:cs typeface="Arial"/>
              </a:rPr>
              <a:t> </a:t>
            </a:r>
            <a:r>
              <a:rPr dirty="0" u="none" sz="3600" spc="-80">
                <a:latin typeface="Arial"/>
                <a:cs typeface="Arial"/>
              </a:rPr>
              <a:t>cơ/</a:t>
            </a:r>
            <a:r>
              <a:rPr dirty="0" u="none" sz="3600" spc="-140">
                <a:latin typeface="Arial"/>
                <a:cs typeface="Arial"/>
              </a:rPr>
              <a:t> </a:t>
            </a:r>
            <a:r>
              <a:rPr dirty="0" u="none" sz="3600" spc="-204">
                <a:latin typeface="Arial"/>
                <a:cs typeface="Arial"/>
              </a:rPr>
              <a:t>bà</a:t>
            </a:r>
            <a:r>
              <a:rPr dirty="0" u="none" sz="3600" spc="-175">
                <a:latin typeface="Arial"/>
                <a:cs typeface="Arial"/>
              </a:rPr>
              <a:t> </a:t>
            </a:r>
            <a:r>
              <a:rPr dirty="0" u="none" sz="3600" spc="135">
                <a:latin typeface="Arial"/>
                <a:cs typeface="Arial"/>
              </a:rPr>
              <a:t>ạ!”.</a:t>
            </a:r>
            <a:r>
              <a:rPr dirty="0" u="none" sz="3600" spc="135">
                <a:solidFill>
                  <a:srgbClr val="FF0000"/>
                </a:solidFill>
                <a:latin typeface="Arial"/>
                <a:cs typeface="Arial"/>
              </a:rPr>
              <a:t>//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6118859" y="2685288"/>
            <a:ext cx="5991225" cy="3697604"/>
            <a:chOff x="6118859" y="2685288"/>
            <a:chExt cx="5991225" cy="3697604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7375" y="2685288"/>
              <a:ext cx="1862327" cy="167182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137909" y="4199382"/>
              <a:ext cx="5561330" cy="2164080"/>
            </a:xfrm>
            <a:custGeom>
              <a:avLst/>
              <a:gdLst/>
              <a:ahLst/>
              <a:cxnLst/>
              <a:rect l="l" t="t" r="r" b="b"/>
              <a:pathLst>
                <a:path w="5561330" h="2164079">
                  <a:moveTo>
                    <a:pt x="5200395" y="0"/>
                  </a:moveTo>
                  <a:lnTo>
                    <a:pt x="360679" y="0"/>
                  </a:lnTo>
                  <a:lnTo>
                    <a:pt x="311750" y="3293"/>
                  </a:lnTo>
                  <a:lnTo>
                    <a:pt x="264818" y="12888"/>
                  </a:lnTo>
                  <a:lnTo>
                    <a:pt x="220313" y="28352"/>
                  </a:lnTo>
                  <a:lnTo>
                    <a:pt x="178665" y="49257"/>
                  </a:lnTo>
                  <a:lnTo>
                    <a:pt x="140305" y="75171"/>
                  </a:lnTo>
                  <a:lnTo>
                    <a:pt x="105664" y="105664"/>
                  </a:lnTo>
                  <a:lnTo>
                    <a:pt x="75171" y="140305"/>
                  </a:lnTo>
                  <a:lnTo>
                    <a:pt x="49257" y="178665"/>
                  </a:lnTo>
                  <a:lnTo>
                    <a:pt x="28352" y="220313"/>
                  </a:lnTo>
                  <a:lnTo>
                    <a:pt x="12888" y="264818"/>
                  </a:lnTo>
                  <a:lnTo>
                    <a:pt x="3293" y="311750"/>
                  </a:lnTo>
                  <a:lnTo>
                    <a:pt x="0" y="360680"/>
                  </a:lnTo>
                  <a:lnTo>
                    <a:pt x="0" y="1803387"/>
                  </a:lnTo>
                  <a:lnTo>
                    <a:pt x="3293" y="1852332"/>
                  </a:lnTo>
                  <a:lnTo>
                    <a:pt x="12888" y="1899276"/>
                  </a:lnTo>
                  <a:lnTo>
                    <a:pt x="28352" y="1943788"/>
                  </a:lnTo>
                  <a:lnTo>
                    <a:pt x="49257" y="1985438"/>
                  </a:lnTo>
                  <a:lnTo>
                    <a:pt x="75171" y="2023798"/>
                  </a:lnTo>
                  <a:lnTo>
                    <a:pt x="105664" y="2058438"/>
                  </a:lnTo>
                  <a:lnTo>
                    <a:pt x="140305" y="2088927"/>
                  </a:lnTo>
                  <a:lnTo>
                    <a:pt x="178665" y="2114836"/>
                  </a:lnTo>
                  <a:lnTo>
                    <a:pt x="220313" y="2135735"/>
                  </a:lnTo>
                  <a:lnTo>
                    <a:pt x="264818" y="2151196"/>
                  </a:lnTo>
                  <a:lnTo>
                    <a:pt x="311750" y="2160787"/>
                  </a:lnTo>
                  <a:lnTo>
                    <a:pt x="360679" y="2164080"/>
                  </a:lnTo>
                  <a:lnTo>
                    <a:pt x="5200395" y="2164080"/>
                  </a:lnTo>
                  <a:lnTo>
                    <a:pt x="5249325" y="2160787"/>
                  </a:lnTo>
                  <a:lnTo>
                    <a:pt x="5296257" y="2151196"/>
                  </a:lnTo>
                  <a:lnTo>
                    <a:pt x="5340762" y="2135735"/>
                  </a:lnTo>
                  <a:lnTo>
                    <a:pt x="5382410" y="2114836"/>
                  </a:lnTo>
                  <a:lnTo>
                    <a:pt x="5420770" y="2088927"/>
                  </a:lnTo>
                  <a:lnTo>
                    <a:pt x="5455412" y="2058438"/>
                  </a:lnTo>
                  <a:lnTo>
                    <a:pt x="5485904" y="2023798"/>
                  </a:lnTo>
                  <a:lnTo>
                    <a:pt x="5511818" y="1985438"/>
                  </a:lnTo>
                  <a:lnTo>
                    <a:pt x="5532723" y="1943788"/>
                  </a:lnTo>
                  <a:lnTo>
                    <a:pt x="5548187" y="1899276"/>
                  </a:lnTo>
                  <a:lnTo>
                    <a:pt x="5557782" y="1852332"/>
                  </a:lnTo>
                  <a:lnTo>
                    <a:pt x="5561075" y="1803387"/>
                  </a:lnTo>
                  <a:lnTo>
                    <a:pt x="5561075" y="360680"/>
                  </a:lnTo>
                  <a:lnTo>
                    <a:pt x="5557782" y="311750"/>
                  </a:lnTo>
                  <a:lnTo>
                    <a:pt x="5548187" y="264818"/>
                  </a:lnTo>
                  <a:lnTo>
                    <a:pt x="5532723" y="220313"/>
                  </a:lnTo>
                  <a:lnTo>
                    <a:pt x="5511818" y="178665"/>
                  </a:lnTo>
                  <a:lnTo>
                    <a:pt x="5485904" y="140305"/>
                  </a:lnTo>
                  <a:lnTo>
                    <a:pt x="5455412" y="105664"/>
                  </a:lnTo>
                  <a:lnTo>
                    <a:pt x="5420770" y="75171"/>
                  </a:lnTo>
                  <a:lnTo>
                    <a:pt x="5382410" y="49257"/>
                  </a:lnTo>
                  <a:lnTo>
                    <a:pt x="5340762" y="28352"/>
                  </a:lnTo>
                  <a:lnTo>
                    <a:pt x="5296257" y="12888"/>
                  </a:lnTo>
                  <a:lnTo>
                    <a:pt x="5249325" y="3293"/>
                  </a:lnTo>
                  <a:lnTo>
                    <a:pt x="5200395" y="0"/>
                  </a:lnTo>
                  <a:close/>
                </a:path>
              </a:pathLst>
            </a:custGeom>
            <a:solidFill>
              <a:srgbClr val="FFFFFF">
                <a:alpha val="8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6137909" y="4199382"/>
              <a:ext cx="5561330" cy="2164080"/>
            </a:xfrm>
            <a:custGeom>
              <a:avLst/>
              <a:gdLst/>
              <a:ahLst/>
              <a:cxnLst/>
              <a:rect l="l" t="t" r="r" b="b"/>
              <a:pathLst>
                <a:path w="5561330" h="2164079">
                  <a:moveTo>
                    <a:pt x="0" y="360680"/>
                  </a:moveTo>
                  <a:lnTo>
                    <a:pt x="3293" y="311750"/>
                  </a:lnTo>
                  <a:lnTo>
                    <a:pt x="12888" y="264818"/>
                  </a:lnTo>
                  <a:lnTo>
                    <a:pt x="28352" y="220313"/>
                  </a:lnTo>
                  <a:lnTo>
                    <a:pt x="49257" y="178665"/>
                  </a:lnTo>
                  <a:lnTo>
                    <a:pt x="75171" y="140305"/>
                  </a:lnTo>
                  <a:lnTo>
                    <a:pt x="105664" y="105664"/>
                  </a:lnTo>
                  <a:lnTo>
                    <a:pt x="140305" y="75171"/>
                  </a:lnTo>
                  <a:lnTo>
                    <a:pt x="178665" y="49257"/>
                  </a:lnTo>
                  <a:lnTo>
                    <a:pt x="220313" y="28352"/>
                  </a:lnTo>
                  <a:lnTo>
                    <a:pt x="264818" y="12888"/>
                  </a:lnTo>
                  <a:lnTo>
                    <a:pt x="311750" y="3293"/>
                  </a:lnTo>
                  <a:lnTo>
                    <a:pt x="360679" y="0"/>
                  </a:lnTo>
                  <a:lnTo>
                    <a:pt x="5200395" y="0"/>
                  </a:lnTo>
                  <a:lnTo>
                    <a:pt x="5249325" y="3293"/>
                  </a:lnTo>
                  <a:lnTo>
                    <a:pt x="5296257" y="12888"/>
                  </a:lnTo>
                  <a:lnTo>
                    <a:pt x="5340762" y="28352"/>
                  </a:lnTo>
                  <a:lnTo>
                    <a:pt x="5382410" y="49257"/>
                  </a:lnTo>
                  <a:lnTo>
                    <a:pt x="5420770" y="75171"/>
                  </a:lnTo>
                  <a:lnTo>
                    <a:pt x="5455412" y="105664"/>
                  </a:lnTo>
                  <a:lnTo>
                    <a:pt x="5485904" y="140305"/>
                  </a:lnTo>
                  <a:lnTo>
                    <a:pt x="5511818" y="178665"/>
                  </a:lnTo>
                  <a:lnTo>
                    <a:pt x="5532723" y="220313"/>
                  </a:lnTo>
                  <a:lnTo>
                    <a:pt x="5548187" y="264818"/>
                  </a:lnTo>
                  <a:lnTo>
                    <a:pt x="5557782" y="311750"/>
                  </a:lnTo>
                  <a:lnTo>
                    <a:pt x="5561075" y="360680"/>
                  </a:lnTo>
                  <a:lnTo>
                    <a:pt x="5561075" y="1803387"/>
                  </a:lnTo>
                  <a:lnTo>
                    <a:pt x="5557782" y="1852332"/>
                  </a:lnTo>
                  <a:lnTo>
                    <a:pt x="5548187" y="1899276"/>
                  </a:lnTo>
                  <a:lnTo>
                    <a:pt x="5532723" y="1943788"/>
                  </a:lnTo>
                  <a:lnTo>
                    <a:pt x="5511818" y="1985438"/>
                  </a:lnTo>
                  <a:lnTo>
                    <a:pt x="5485904" y="2023798"/>
                  </a:lnTo>
                  <a:lnTo>
                    <a:pt x="5455412" y="2058438"/>
                  </a:lnTo>
                  <a:lnTo>
                    <a:pt x="5420770" y="2088927"/>
                  </a:lnTo>
                  <a:lnTo>
                    <a:pt x="5382410" y="2114836"/>
                  </a:lnTo>
                  <a:lnTo>
                    <a:pt x="5340762" y="2135735"/>
                  </a:lnTo>
                  <a:lnTo>
                    <a:pt x="5296257" y="2151196"/>
                  </a:lnTo>
                  <a:lnTo>
                    <a:pt x="5249325" y="2160787"/>
                  </a:lnTo>
                  <a:lnTo>
                    <a:pt x="5200395" y="2164080"/>
                  </a:lnTo>
                  <a:lnTo>
                    <a:pt x="360679" y="2164080"/>
                  </a:lnTo>
                  <a:lnTo>
                    <a:pt x="311750" y="2160787"/>
                  </a:lnTo>
                  <a:lnTo>
                    <a:pt x="264818" y="2151196"/>
                  </a:lnTo>
                  <a:lnTo>
                    <a:pt x="220313" y="2135735"/>
                  </a:lnTo>
                  <a:lnTo>
                    <a:pt x="178665" y="2114836"/>
                  </a:lnTo>
                  <a:lnTo>
                    <a:pt x="140305" y="2088927"/>
                  </a:lnTo>
                  <a:lnTo>
                    <a:pt x="105664" y="2058438"/>
                  </a:lnTo>
                  <a:lnTo>
                    <a:pt x="75171" y="2023798"/>
                  </a:lnTo>
                  <a:lnTo>
                    <a:pt x="49257" y="1985438"/>
                  </a:lnTo>
                  <a:lnTo>
                    <a:pt x="28352" y="1943788"/>
                  </a:lnTo>
                  <a:lnTo>
                    <a:pt x="12888" y="1899276"/>
                  </a:lnTo>
                  <a:lnTo>
                    <a:pt x="3293" y="1852332"/>
                  </a:lnTo>
                  <a:lnTo>
                    <a:pt x="0" y="1803387"/>
                  </a:lnTo>
                  <a:lnTo>
                    <a:pt x="0" y="360680"/>
                  </a:lnTo>
                  <a:close/>
                </a:path>
              </a:pathLst>
            </a:custGeom>
            <a:ln w="381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8342070" y="4503165"/>
            <a:ext cx="332105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420"/>
              </a:lnSpc>
            </a:pPr>
            <a:r>
              <a:rPr dirty="0" sz="3600" spc="-225">
                <a:latin typeface="Arial"/>
                <a:cs typeface="Arial"/>
              </a:rPr>
              <a:t>g.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361232" y="5106441"/>
            <a:ext cx="357505" cy="4578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420"/>
              </a:lnSpc>
            </a:pPr>
            <a:r>
              <a:rPr dirty="0" sz="3600" spc="-125">
                <a:latin typeface="Arial"/>
                <a:cs typeface="Arial"/>
              </a:rPr>
              <a:t>õ.</a:t>
            </a:r>
            <a:endParaRPr sz="36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019668" y="5710428"/>
            <a:ext cx="481330" cy="457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420"/>
              </a:lnSpc>
            </a:pPr>
            <a:r>
              <a:rPr dirty="0" sz="3600" spc="-130">
                <a:latin typeface="Arial"/>
                <a:cs typeface="Arial"/>
              </a:rPr>
              <a:t>hỗ</a:t>
            </a:r>
            <a:endParaRPr sz="36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321933" y="4321643"/>
            <a:ext cx="4307840" cy="183642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462280" indent="-449580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462280" algn="l"/>
              </a:tabLst>
            </a:pPr>
            <a:r>
              <a:rPr dirty="0" sz="3600" spc="-260">
                <a:latin typeface="Arial"/>
                <a:cs typeface="Arial"/>
              </a:rPr>
              <a:t>Đọc</a:t>
            </a:r>
            <a:r>
              <a:rPr dirty="0" sz="3600" spc="-185">
                <a:latin typeface="Arial"/>
                <a:cs typeface="Arial"/>
              </a:rPr>
              <a:t> </a:t>
            </a:r>
            <a:r>
              <a:rPr dirty="0" sz="3600" spc="-25">
                <a:latin typeface="Arial"/>
                <a:cs typeface="Arial"/>
              </a:rPr>
              <a:t>đún</a:t>
            </a:r>
            <a:endParaRPr sz="3600">
              <a:latin typeface="Arial"/>
              <a:cs typeface="Arial"/>
            </a:endParaRPr>
          </a:p>
          <a:p>
            <a:pPr marL="462915" indent="-450215">
              <a:lnSpc>
                <a:spcPct val="100000"/>
              </a:lnSpc>
              <a:spcBef>
                <a:spcPts val="430"/>
              </a:spcBef>
              <a:buAutoNum type="arabicPeriod"/>
              <a:tabLst>
                <a:tab pos="462915" algn="l"/>
              </a:tabLst>
            </a:pPr>
            <a:r>
              <a:rPr dirty="0" sz="3600" spc="-260">
                <a:latin typeface="Arial"/>
                <a:cs typeface="Arial"/>
              </a:rPr>
              <a:t>Đọc</a:t>
            </a:r>
            <a:r>
              <a:rPr dirty="0" sz="3600" spc="-195">
                <a:latin typeface="Arial"/>
                <a:cs typeface="Arial"/>
              </a:rPr>
              <a:t> </a:t>
            </a:r>
            <a:r>
              <a:rPr dirty="0" sz="3600" spc="-40">
                <a:latin typeface="Arial"/>
                <a:cs typeface="Arial"/>
              </a:rPr>
              <a:t>to,</a:t>
            </a:r>
            <a:r>
              <a:rPr dirty="0" sz="3600" spc="-185">
                <a:latin typeface="Arial"/>
                <a:cs typeface="Arial"/>
              </a:rPr>
              <a:t> </a:t>
            </a:r>
            <a:r>
              <a:rPr dirty="0" sz="3600" spc="-50">
                <a:latin typeface="Arial"/>
                <a:cs typeface="Arial"/>
              </a:rPr>
              <a:t>r</a:t>
            </a:r>
            <a:endParaRPr sz="3600">
              <a:latin typeface="Arial"/>
              <a:cs typeface="Arial"/>
            </a:endParaRPr>
          </a:p>
          <a:p>
            <a:pPr marL="462280" indent="-449580">
              <a:lnSpc>
                <a:spcPct val="100000"/>
              </a:lnSpc>
              <a:spcBef>
                <a:spcPts val="434"/>
              </a:spcBef>
              <a:buAutoNum type="arabicPeriod"/>
              <a:tabLst>
                <a:tab pos="462280" algn="l"/>
                <a:tab pos="4179570" algn="l"/>
              </a:tabLst>
            </a:pPr>
            <a:r>
              <a:rPr dirty="0" sz="3600" spc="-185">
                <a:latin typeface="Arial"/>
                <a:cs typeface="Arial"/>
              </a:rPr>
              <a:t>Ngắt, </a:t>
            </a:r>
            <a:r>
              <a:rPr dirty="0" sz="3600" spc="-145">
                <a:latin typeface="Arial"/>
                <a:cs typeface="Arial"/>
              </a:rPr>
              <a:t>nghỉ</a:t>
            </a:r>
            <a:r>
              <a:rPr dirty="0" sz="3600" spc="-170">
                <a:latin typeface="Arial"/>
                <a:cs typeface="Arial"/>
              </a:rPr>
              <a:t> </a:t>
            </a:r>
            <a:r>
              <a:rPr dirty="0" sz="3600" spc="-150">
                <a:latin typeface="Arial"/>
                <a:cs typeface="Arial"/>
              </a:rPr>
              <a:t>đúng</a:t>
            </a:r>
            <a:r>
              <a:rPr dirty="0" sz="3600" spc="-165">
                <a:latin typeface="Arial"/>
                <a:cs typeface="Arial"/>
              </a:rPr>
              <a:t> </a:t>
            </a:r>
            <a:r>
              <a:rPr dirty="0" sz="3600" spc="-340">
                <a:latin typeface="Arial"/>
                <a:cs typeface="Arial"/>
              </a:rPr>
              <a:t>c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50">
                <a:latin typeface="Arial"/>
                <a:cs typeface="Arial"/>
              </a:rPr>
              <a:t>.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263652" y="2827020"/>
            <a:ext cx="11352530" cy="3556000"/>
            <a:chOff x="263652" y="2827020"/>
            <a:chExt cx="11352530" cy="3556000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58071" y="4526280"/>
              <a:ext cx="470916" cy="46939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1811" y="4526280"/>
              <a:ext cx="470916" cy="46939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15856" y="4526280"/>
              <a:ext cx="469392" cy="46939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64752" y="5100827"/>
              <a:ext cx="470916" cy="47091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8492" y="5100827"/>
              <a:ext cx="470916" cy="47091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22535" y="5100827"/>
              <a:ext cx="469392" cy="47091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90275" y="5687568"/>
              <a:ext cx="469392" cy="469391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32492" y="5687568"/>
              <a:ext cx="470916" cy="469391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46535" y="5687568"/>
              <a:ext cx="469392" cy="469391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6511290" y="3653790"/>
              <a:ext cx="4622800" cy="797560"/>
            </a:xfrm>
            <a:custGeom>
              <a:avLst/>
              <a:gdLst/>
              <a:ahLst/>
              <a:cxnLst/>
              <a:rect l="l" t="t" r="r" b="b"/>
              <a:pathLst>
                <a:path w="4622800" h="797560">
                  <a:moveTo>
                    <a:pt x="4223765" y="0"/>
                  </a:moveTo>
                  <a:lnTo>
                    <a:pt x="398525" y="0"/>
                  </a:lnTo>
                  <a:lnTo>
                    <a:pt x="352051" y="2681"/>
                  </a:lnTo>
                  <a:lnTo>
                    <a:pt x="307150" y="10525"/>
                  </a:lnTo>
                  <a:lnTo>
                    <a:pt x="264123" y="23234"/>
                  </a:lnTo>
                  <a:lnTo>
                    <a:pt x="223268" y="40508"/>
                  </a:lnTo>
                  <a:lnTo>
                    <a:pt x="184884" y="62047"/>
                  </a:lnTo>
                  <a:lnTo>
                    <a:pt x="149272" y="87554"/>
                  </a:lnTo>
                  <a:lnTo>
                    <a:pt x="116728" y="116728"/>
                  </a:lnTo>
                  <a:lnTo>
                    <a:pt x="87554" y="149272"/>
                  </a:lnTo>
                  <a:lnTo>
                    <a:pt x="62047" y="184884"/>
                  </a:lnTo>
                  <a:lnTo>
                    <a:pt x="40508" y="223268"/>
                  </a:lnTo>
                  <a:lnTo>
                    <a:pt x="23234" y="264123"/>
                  </a:lnTo>
                  <a:lnTo>
                    <a:pt x="10525" y="307150"/>
                  </a:lnTo>
                  <a:lnTo>
                    <a:pt x="2681" y="352051"/>
                  </a:lnTo>
                  <a:lnTo>
                    <a:pt x="0" y="398526"/>
                  </a:lnTo>
                  <a:lnTo>
                    <a:pt x="2681" y="445000"/>
                  </a:lnTo>
                  <a:lnTo>
                    <a:pt x="10525" y="489901"/>
                  </a:lnTo>
                  <a:lnTo>
                    <a:pt x="23234" y="532928"/>
                  </a:lnTo>
                  <a:lnTo>
                    <a:pt x="40508" y="573783"/>
                  </a:lnTo>
                  <a:lnTo>
                    <a:pt x="62047" y="612167"/>
                  </a:lnTo>
                  <a:lnTo>
                    <a:pt x="87554" y="647779"/>
                  </a:lnTo>
                  <a:lnTo>
                    <a:pt x="116728" y="680323"/>
                  </a:lnTo>
                  <a:lnTo>
                    <a:pt x="149272" y="709497"/>
                  </a:lnTo>
                  <a:lnTo>
                    <a:pt x="184884" y="735004"/>
                  </a:lnTo>
                  <a:lnTo>
                    <a:pt x="223268" y="756543"/>
                  </a:lnTo>
                  <a:lnTo>
                    <a:pt x="264123" y="773817"/>
                  </a:lnTo>
                  <a:lnTo>
                    <a:pt x="307150" y="786526"/>
                  </a:lnTo>
                  <a:lnTo>
                    <a:pt x="352051" y="794370"/>
                  </a:lnTo>
                  <a:lnTo>
                    <a:pt x="398525" y="797052"/>
                  </a:lnTo>
                  <a:lnTo>
                    <a:pt x="4223765" y="797052"/>
                  </a:lnTo>
                  <a:lnTo>
                    <a:pt x="4270240" y="794370"/>
                  </a:lnTo>
                  <a:lnTo>
                    <a:pt x="4315141" y="786526"/>
                  </a:lnTo>
                  <a:lnTo>
                    <a:pt x="4358168" y="773817"/>
                  </a:lnTo>
                  <a:lnTo>
                    <a:pt x="4399023" y="756543"/>
                  </a:lnTo>
                  <a:lnTo>
                    <a:pt x="4437407" y="735004"/>
                  </a:lnTo>
                  <a:lnTo>
                    <a:pt x="4473019" y="709497"/>
                  </a:lnTo>
                  <a:lnTo>
                    <a:pt x="4505563" y="680323"/>
                  </a:lnTo>
                  <a:lnTo>
                    <a:pt x="4534737" y="647779"/>
                  </a:lnTo>
                  <a:lnTo>
                    <a:pt x="4560244" y="612167"/>
                  </a:lnTo>
                  <a:lnTo>
                    <a:pt x="4581783" y="573783"/>
                  </a:lnTo>
                  <a:lnTo>
                    <a:pt x="4599057" y="532928"/>
                  </a:lnTo>
                  <a:lnTo>
                    <a:pt x="4611766" y="489901"/>
                  </a:lnTo>
                  <a:lnTo>
                    <a:pt x="4619610" y="445000"/>
                  </a:lnTo>
                  <a:lnTo>
                    <a:pt x="4622291" y="398526"/>
                  </a:lnTo>
                  <a:lnTo>
                    <a:pt x="4619610" y="352051"/>
                  </a:lnTo>
                  <a:lnTo>
                    <a:pt x="4611766" y="307150"/>
                  </a:lnTo>
                  <a:lnTo>
                    <a:pt x="4599057" y="264123"/>
                  </a:lnTo>
                  <a:lnTo>
                    <a:pt x="4581783" y="223268"/>
                  </a:lnTo>
                  <a:lnTo>
                    <a:pt x="4560244" y="184884"/>
                  </a:lnTo>
                  <a:lnTo>
                    <a:pt x="4534737" y="149272"/>
                  </a:lnTo>
                  <a:lnTo>
                    <a:pt x="4505563" y="116728"/>
                  </a:lnTo>
                  <a:lnTo>
                    <a:pt x="4473019" y="87554"/>
                  </a:lnTo>
                  <a:lnTo>
                    <a:pt x="4437407" y="62047"/>
                  </a:lnTo>
                  <a:lnTo>
                    <a:pt x="4399023" y="40508"/>
                  </a:lnTo>
                  <a:lnTo>
                    <a:pt x="4358168" y="23234"/>
                  </a:lnTo>
                  <a:lnTo>
                    <a:pt x="4315141" y="10525"/>
                  </a:lnTo>
                  <a:lnTo>
                    <a:pt x="4270240" y="2681"/>
                  </a:lnTo>
                  <a:lnTo>
                    <a:pt x="4223765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6511290" y="3653790"/>
              <a:ext cx="4622800" cy="797560"/>
            </a:xfrm>
            <a:custGeom>
              <a:avLst/>
              <a:gdLst/>
              <a:ahLst/>
              <a:cxnLst/>
              <a:rect l="l" t="t" r="r" b="b"/>
              <a:pathLst>
                <a:path w="4622800" h="797560">
                  <a:moveTo>
                    <a:pt x="0" y="398526"/>
                  </a:moveTo>
                  <a:lnTo>
                    <a:pt x="2681" y="352051"/>
                  </a:lnTo>
                  <a:lnTo>
                    <a:pt x="10525" y="307150"/>
                  </a:lnTo>
                  <a:lnTo>
                    <a:pt x="23234" y="264123"/>
                  </a:lnTo>
                  <a:lnTo>
                    <a:pt x="40508" y="223268"/>
                  </a:lnTo>
                  <a:lnTo>
                    <a:pt x="62047" y="184884"/>
                  </a:lnTo>
                  <a:lnTo>
                    <a:pt x="87554" y="149272"/>
                  </a:lnTo>
                  <a:lnTo>
                    <a:pt x="116728" y="116728"/>
                  </a:lnTo>
                  <a:lnTo>
                    <a:pt x="149272" y="87554"/>
                  </a:lnTo>
                  <a:lnTo>
                    <a:pt x="184884" y="62047"/>
                  </a:lnTo>
                  <a:lnTo>
                    <a:pt x="223268" y="40508"/>
                  </a:lnTo>
                  <a:lnTo>
                    <a:pt x="264123" y="23234"/>
                  </a:lnTo>
                  <a:lnTo>
                    <a:pt x="307150" y="10525"/>
                  </a:lnTo>
                  <a:lnTo>
                    <a:pt x="352051" y="2681"/>
                  </a:lnTo>
                  <a:lnTo>
                    <a:pt x="398525" y="0"/>
                  </a:lnTo>
                  <a:lnTo>
                    <a:pt x="4223765" y="0"/>
                  </a:lnTo>
                  <a:lnTo>
                    <a:pt x="4270240" y="2681"/>
                  </a:lnTo>
                  <a:lnTo>
                    <a:pt x="4315141" y="10525"/>
                  </a:lnTo>
                  <a:lnTo>
                    <a:pt x="4358168" y="23234"/>
                  </a:lnTo>
                  <a:lnTo>
                    <a:pt x="4399023" y="40508"/>
                  </a:lnTo>
                  <a:lnTo>
                    <a:pt x="4437407" y="62047"/>
                  </a:lnTo>
                  <a:lnTo>
                    <a:pt x="4473019" y="87554"/>
                  </a:lnTo>
                  <a:lnTo>
                    <a:pt x="4505563" y="116728"/>
                  </a:lnTo>
                  <a:lnTo>
                    <a:pt x="4534737" y="149272"/>
                  </a:lnTo>
                  <a:lnTo>
                    <a:pt x="4560244" y="184884"/>
                  </a:lnTo>
                  <a:lnTo>
                    <a:pt x="4581783" y="223268"/>
                  </a:lnTo>
                  <a:lnTo>
                    <a:pt x="4599057" y="264123"/>
                  </a:lnTo>
                  <a:lnTo>
                    <a:pt x="4611766" y="307150"/>
                  </a:lnTo>
                  <a:lnTo>
                    <a:pt x="4619610" y="352051"/>
                  </a:lnTo>
                  <a:lnTo>
                    <a:pt x="4622291" y="398526"/>
                  </a:lnTo>
                  <a:lnTo>
                    <a:pt x="4619610" y="445000"/>
                  </a:lnTo>
                  <a:lnTo>
                    <a:pt x="4611766" y="489901"/>
                  </a:lnTo>
                  <a:lnTo>
                    <a:pt x="4599057" y="532928"/>
                  </a:lnTo>
                  <a:lnTo>
                    <a:pt x="4581783" y="573783"/>
                  </a:lnTo>
                  <a:lnTo>
                    <a:pt x="4560244" y="612167"/>
                  </a:lnTo>
                  <a:lnTo>
                    <a:pt x="4534737" y="647779"/>
                  </a:lnTo>
                  <a:lnTo>
                    <a:pt x="4505563" y="680323"/>
                  </a:lnTo>
                  <a:lnTo>
                    <a:pt x="4473019" y="709497"/>
                  </a:lnTo>
                  <a:lnTo>
                    <a:pt x="4437407" y="735004"/>
                  </a:lnTo>
                  <a:lnTo>
                    <a:pt x="4399023" y="756543"/>
                  </a:lnTo>
                  <a:lnTo>
                    <a:pt x="4358168" y="773817"/>
                  </a:lnTo>
                  <a:lnTo>
                    <a:pt x="4315141" y="786526"/>
                  </a:lnTo>
                  <a:lnTo>
                    <a:pt x="4270240" y="794370"/>
                  </a:lnTo>
                  <a:lnTo>
                    <a:pt x="4223765" y="797052"/>
                  </a:lnTo>
                  <a:lnTo>
                    <a:pt x="398525" y="797052"/>
                  </a:lnTo>
                  <a:lnTo>
                    <a:pt x="352051" y="794370"/>
                  </a:lnTo>
                  <a:lnTo>
                    <a:pt x="307150" y="786526"/>
                  </a:lnTo>
                  <a:lnTo>
                    <a:pt x="264123" y="773817"/>
                  </a:lnTo>
                  <a:lnTo>
                    <a:pt x="223268" y="756543"/>
                  </a:lnTo>
                  <a:lnTo>
                    <a:pt x="184884" y="735004"/>
                  </a:lnTo>
                  <a:lnTo>
                    <a:pt x="149272" y="709497"/>
                  </a:lnTo>
                  <a:lnTo>
                    <a:pt x="116728" y="680323"/>
                  </a:lnTo>
                  <a:lnTo>
                    <a:pt x="87554" y="647779"/>
                  </a:lnTo>
                  <a:lnTo>
                    <a:pt x="62047" y="612167"/>
                  </a:lnTo>
                  <a:lnTo>
                    <a:pt x="40508" y="573783"/>
                  </a:lnTo>
                  <a:lnTo>
                    <a:pt x="23234" y="532928"/>
                  </a:lnTo>
                  <a:lnTo>
                    <a:pt x="10525" y="489901"/>
                  </a:lnTo>
                  <a:lnTo>
                    <a:pt x="2681" y="445000"/>
                  </a:lnTo>
                  <a:lnTo>
                    <a:pt x="0" y="398526"/>
                  </a:lnTo>
                  <a:close/>
                </a:path>
              </a:pathLst>
            </a:custGeom>
            <a:ln w="38099">
              <a:solidFill>
                <a:srgbClr val="001F5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30795" y="3474732"/>
              <a:ext cx="1073657" cy="456425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22795" y="3467481"/>
              <a:ext cx="1052322" cy="433959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69808" y="3474732"/>
              <a:ext cx="2146554" cy="456425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2949" y="3467481"/>
              <a:ext cx="2124329" cy="433959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61247" y="4206240"/>
              <a:ext cx="726185" cy="558545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54644" y="4199001"/>
              <a:ext cx="703833" cy="535686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3652" y="2827020"/>
              <a:ext cx="1674876" cy="1534667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308610" y="4199382"/>
              <a:ext cx="5561330" cy="2164080"/>
            </a:xfrm>
            <a:custGeom>
              <a:avLst/>
              <a:gdLst/>
              <a:ahLst/>
              <a:cxnLst/>
              <a:rect l="l" t="t" r="r" b="b"/>
              <a:pathLst>
                <a:path w="5561330" h="2164079">
                  <a:moveTo>
                    <a:pt x="5200395" y="0"/>
                  </a:moveTo>
                  <a:lnTo>
                    <a:pt x="360680" y="0"/>
                  </a:lnTo>
                  <a:lnTo>
                    <a:pt x="311737" y="3293"/>
                  </a:lnTo>
                  <a:lnTo>
                    <a:pt x="264796" y="12888"/>
                  </a:lnTo>
                  <a:lnTo>
                    <a:pt x="220286" y="28352"/>
                  </a:lnTo>
                  <a:lnTo>
                    <a:pt x="178637" y="49257"/>
                  </a:lnTo>
                  <a:lnTo>
                    <a:pt x="140278" y="75171"/>
                  </a:lnTo>
                  <a:lnTo>
                    <a:pt x="105640" y="105664"/>
                  </a:lnTo>
                  <a:lnTo>
                    <a:pt x="75151" y="140305"/>
                  </a:lnTo>
                  <a:lnTo>
                    <a:pt x="49243" y="178665"/>
                  </a:lnTo>
                  <a:lnTo>
                    <a:pt x="28343" y="220313"/>
                  </a:lnTo>
                  <a:lnTo>
                    <a:pt x="12883" y="264818"/>
                  </a:lnTo>
                  <a:lnTo>
                    <a:pt x="3292" y="311750"/>
                  </a:lnTo>
                  <a:lnTo>
                    <a:pt x="0" y="360680"/>
                  </a:lnTo>
                  <a:lnTo>
                    <a:pt x="0" y="1803387"/>
                  </a:lnTo>
                  <a:lnTo>
                    <a:pt x="3292" y="1852332"/>
                  </a:lnTo>
                  <a:lnTo>
                    <a:pt x="12883" y="1899276"/>
                  </a:lnTo>
                  <a:lnTo>
                    <a:pt x="28343" y="1943788"/>
                  </a:lnTo>
                  <a:lnTo>
                    <a:pt x="49243" y="1985438"/>
                  </a:lnTo>
                  <a:lnTo>
                    <a:pt x="75151" y="2023798"/>
                  </a:lnTo>
                  <a:lnTo>
                    <a:pt x="105640" y="2058438"/>
                  </a:lnTo>
                  <a:lnTo>
                    <a:pt x="140278" y="2088927"/>
                  </a:lnTo>
                  <a:lnTo>
                    <a:pt x="178637" y="2114836"/>
                  </a:lnTo>
                  <a:lnTo>
                    <a:pt x="220286" y="2135735"/>
                  </a:lnTo>
                  <a:lnTo>
                    <a:pt x="264796" y="2151196"/>
                  </a:lnTo>
                  <a:lnTo>
                    <a:pt x="311737" y="2160787"/>
                  </a:lnTo>
                  <a:lnTo>
                    <a:pt x="360680" y="2164080"/>
                  </a:lnTo>
                  <a:lnTo>
                    <a:pt x="5200395" y="2164080"/>
                  </a:lnTo>
                  <a:lnTo>
                    <a:pt x="5249325" y="2160787"/>
                  </a:lnTo>
                  <a:lnTo>
                    <a:pt x="5296257" y="2151196"/>
                  </a:lnTo>
                  <a:lnTo>
                    <a:pt x="5340762" y="2135735"/>
                  </a:lnTo>
                  <a:lnTo>
                    <a:pt x="5382410" y="2114836"/>
                  </a:lnTo>
                  <a:lnTo>
                    <a:pt x="5420770" y="2088927"/>
                  </a:lnTo>
                  <a:lnTo>
                    <a:pt x="5455411" y="2058438"/>
                  </a:lnTo>
                  <a:lnTo>
                    <a:pt x="5485904" y="2023798"/>
                  </a:lnTo>
                  <a:lnTo>
                    <a:pt x="5511818" y="1985438"/>
                  </a:lnTo>
                  <a:lnTo>
                    <a:pt x="5532723" y="1943788"/>
                  </a:lnTo>
                  <a:lnTo>
                    <a:pt x="5548187" y="1899276"/>
                  </a:lnTo>
                  <a:lnTo>
                    <a:pt x="5557782" y="1852332"/>
                  </a:lnTo>
                  <a:lnTo>
                    <a:pt x="5561076" y="1803387"/>
                  </a:lnTo>
                  <a:lnTo>
                    <a:pt x="5561076" y="360680"/>
                  </a:lnTo>
                  <a:lnTo>
                    <a:pt x="5557782" y="311750"/>
                  </a:lnTo>
                  <a:lnTo>
                    <a:pt x="5548187" y="264818"/>
                  </a:lnTo>
                  <a:lnTo>
                    <a:pt x="5532723" y="220313"/>
                  </a:lnTo>
                  <a:lnTo>
                    <a:pt x="5511818" y="178665"/>
                  </a:lnTo>
                  <a:lnTo>
                    <a:pt x="5485904" y="140305"/>
                  </a:lnTo>
                  <a:lnTo>
                    <a:pt x="5455411" y="105664"/>
                  </a:lnTo>
                  <a:lnTo>
                    <a:pt x="5420770" y="75171"/>
                  </a:lnTo>
                  <a:lnTo>
                    <a:pt x="5382410" y="49257"/>
                  </a:lnTo>
                  <a:lnTo>
                    <a:pt x="5340762" y="28352"/>
                  </a:lnTo>
                  <a:lnTo>
                    <a:pt x="5296257" y="12888"/>
                  </a:lnTo>
                  <a:lnTo>
                    <a:pt x="5249325" y="3293"/>
                  </a:lnTo>
                  <a:lnTo>
                    <a:pt x="5200395" y="0"/>
                  </a:lnTo>
                  <a:close/>
                </a:path>
              </a:pathLst>
            </a:custGeom>
            <a:solidFill>
              <a:srgbClr val="FFFFFF">
                <a:alpha val="8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308610" y="4199382"/>
              <a:ext cx="5561330" cy="2164080"/>
            </a:xfrm>
            <a:custGeom>
              <a:avLst/>
              <a:gdLst/>
              <a:ahLst/>
              <a:cxnLst/>
              <a:rect l="l" t="t" r="r" b="b"/>
              <a:pathLst>
                <a:path w="5561330" h="2164079">
                  <a:moveTo>
                    <a:pt x="0" y="360680"/>
                  </a:moveTo>
                  <a:lnTo>
                    <a:pt x="3292" y="311750"/>
                  </a:lnTo>
                  <a:lnTo>
                    <a:pt x="12883" y="264818"/>
                  </a:lnTo>
                  <a:lnTo>
                    <a:pt x="28343" y="220313"/>
                  </a:lnTo>
                  <a:lnTo>
                    <a:pt x="49243" y="178665"/>
                  </a:lnTo>
                  <a:lnTo>
                    <a:pt x="75151" y="140305"/>
                  </a:lnTo>
                  <a:lnTo>
                    <a:pt x="105640" y="105664"/>
                  </a:lnTo>
                  <a:lnTo>
                    <a:pt x="140278" y="75171"/>
                  </a:lnTo>
                  <a:lnTo>
                    <a:pt x="178637" y="49257"/>
                  </a:lnTo>
                  <a:lnTo>
                    <a:pt x="220286" y="28352"/>
                  </a:lnTo>
                  <a:lnTo>
                    <a:pt x="264796" y="12888"/>
                  </a:lnTo>
                  <a:lnTo>
                    <a:pt x="311737" y="3293"/>
                  </a:lnTo>
                  <a:lnTo>
                    <a:pt x="360680" y="0"/>
                  </a:lnTo>
                  <a:lnTo>
                    <a:pt x="5200395" y="0"/>
                  </a:lnTo>
                  <a:lnTo>
                    <a:pt x="5249325" y="3293"/>
                  </a:lnTo>
                  <a:lnTo>
                    <a:pt x="5296257" y="12888"/>
                  </a:lnTo>
                  <a:lnTo>
                    <a:pt x="5340762" y="28352"/>
                  </a:lnTo>
                  <a:lnTo>
                    <a:pt x="5382410" y="49257"/>
                  </a:lnTo>
                  <a:lnTo>
                    <a:pt x="5420770" y="75171"/>
                  </a:lnTo>
                  <a:lnTo>
                    <a:pt x="5455411" y="105664"/>
                  </a:lnTo>
                  <a:lnTo>
                    <a:pt x="5485904" y="140305"/>
                  </a:lnTo>
                  <a:lnTo>
                    <a:pt x="5511818" y="178665"/>
                  </a:lnTo>
                  <a:lnTo>
                    <a:pt x="5532723" y="220313"/>
                  </a:lnTo>
                  <a:lnTo>
                    <a:pt x="5548187" y="264818"/>
                  </a:lnTo>
                  <a:lnTo>
                    <a:pt x="5557782" y="311750"/>
                  </a:lnTo>
                  <a:lnTo>
                    <a:pt x="5561076" y="360680"/>
                  </a:lnTo>
                  <a:lnTo>
                    <a:pt x="5561076" y="1803387"/>
                  </a:lnTo>
                  <a:lnTo>
                    <a:pt x="5557782" y="1852332"/>
                  </a:lnTo>
                  <a:lnTo>
                    <a:pt x="5548187" y="1899276"/>
                  </a:lnTo>
                  <a:lnTo>
                    <a:pt x="5532723" y="1943788"/>
                  </a:lnTo>
                  <a:lnTo>
                    <a:pt x="5511818" y="1985438"/>
                  </a:lnTo>
                  <a:lnTo>
                    <a:pt x="5485904" y="2023798"/>
                  </a:lnTo>
                  <a:lnTo>
                    <a:pt x="5455411" y="2058438"/>
                  </a:lnTo>
                  <a:lnTo>
                    <a:pt x="5420770" y="2088927"/>
                  </a:lnTo>
                  <a:lnTo>
                    <a:pt x="5382410" y="2114836"/>
                  </a:lnTo>
                  <a:lnTo>
                    <a:pt x="5340762" y="2135735"/>
                  </a:lnTo>
                  <a:lnTo>
                    <a:pt x="5296257" y="2151196"/>
                  </a:lnTo>
                  <a:lnTo>
                    <a:pt x="5249325" y="2160787"/>
                  </a:lnTo>
                  <a:lnTo>
                    <a:pt x="5200395" y="2164080"/>
                  </a:lnTo>
                  <a:lnTo>
                    <a:pt x="360680" y="2164080"/>
                  </a:lnTo>
                  <a:lnTo>
                    <a:pt x="311737" y="2160787"/>
                  </a:lnTo>
                  <a:lnTo>
                    <a:pt x="264796" y="2151196"/>
                  </a:lnTo>
                  <a:lnTo>
                    <a:pt x="220286" y="2135735"/>
                  </a:lnTo>
                  <a:lnTo>
                    <a:pt x="178637" y="2114836"/>
                  </a:lnTo>
                  <a:lnTo>
                    <a:pt x="140278" y="2088927"/>
                  </a:lnTo>
                  <a:lnTo>
                    <a:pt x="105640" y="2058438"/>
                  </a:lnTo>
                  <a:lnTo>
                    <a:pt x="75151" y="2023798"/>
                  </a:lnTo>
                  <a:lnTo>
                    <a:pt x="49243" y="1985438"/>
                  </a:lnTo>
                  <a:lnTo>
                    <a:pt x="28343" y="1943788"/>
                  </a:lnTo>
                  <a:lnTo>
                    <a:pt x="12883" y="1899276"/>
                  </a:lnTo>
                  <a:lnTo>
                    <a:pt x="3292" y="1852332"/>
                  </a:lnTo>
                  <a:lnTo>
                    <a:pt x="0" y="1803387"/>
                  </a:lnTo>
                  <a:lnTo>
                    <a:pt x="0" y="360680"/>
                  </a:lnTo>
                  <a:close/>
                </a:path>
              </a:pathLst>
            </a:custGeom>
            <a:ln w="381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1061110" y="3573903"/>
            <a:ext cx="4624070" cy="3317875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  <a:tabLst>
                <a:tab pos="1358265" algn="l"/>
                <a:tab pos="2653665" algn="l"/>
                <a:tab pos="3749675" algn="l"/>
              </a:tabLst>
            </a:pPr>
            <a:r>
              <a:rPr dirty="0" sz="3600" spc="-300">
                <a:latin typeface="Arial"/>
                <a:cs typeface="Arial"/>
              </a:rPr>
              <a:t>Phân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20">
                <a:latin typeface="Arial"/>
                <a:cs typeface="Arial"/>
              </a:rPr>
              <a:t>công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25">
                <a:latin typeface="Arial"/>
                <a:cs typeface="Arial"/>
              </a:rPr>
              <a:t>đọc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50">
                <a:latin typeface="Arial"/>
                <a:cs typeface="Arial"/>
              </a:rPr>
              <a:t>theo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3600" spc="-10">
                <a:latin typeface="Arial"/>
                <a:cs typeface="Arial"/>
              </a:rPr>
              <a:t>đoạn.</a:t>
            </a:r>
            <a:endParaRPr sz="3600">
              <a:latin typeface="Arial"/>
              <a:cs typeface="Arial"/>
            </a:endParaRPr>
          </a:p>
          <a:p>
            <a:pPr marL="12700" marR="5080">
              <a:lnSpc>
                <a:spcPct val="120000"/>
              </a:lnSpc>
              <a:tabLst>
                <a:tab pos="829310" algn="l"/>
                <a:tab pos="1497965" algn="l"/>
                <a:tab pos="2851785" algn="l"/>
                <a:tab pos="3891279" algn="l"/>
              </a:tabLst>
            </a:pPr>
            <a:r>
              <a:rPr dirty="0" sz="3600" spc="-315">
                <a:latin typeface="Arial"/>
                <a:cs typeface="Arial"/>
              </a:rPr>
              <a:t>Tất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340">
                <a:latin typeface="Arial"/>
                <a:cs typeface="Arial"/>
              </a:rPr>
              <a:t>cả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20">
                <a:latin typeface="Arial"/>
                <a:cs typeface="Arial"/>
              </a:rPr>
              <a:t>thành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20">
                <a:latin typeface="Arial"/>
                <a:cs typeface="Arial"/>
              </a:rPr>
              <a:t>viên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130">
                <a:latin typeface="Arial"/>
                <a:cs typeface="Arial"/>
              </a:rPr>
              <a:t>đều </a:t>
            </a:r>
            <a:r>
              <a:rPr dirty="0" sz="3600" spc="-20">
                <a:latin typeface="Arial"/>
                <a:cs typeface="Arial"/>
              </a:rPr>
              <a:t>đọc.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dirty="0" sz="3600" spc="-200">
                <a:latin typeface="Arial"/>
                <a:cs typeface="Arial"/>
              </a:rPr>
              <a:t>Giải</a:t>
            </a:r>
            <a:r>
              <a:rPr dirty="0" sz="3600" spc="-180">
                <a:latin typeface="Arial"/>
                <a:cs typeface="Arial"/>
              </a:rPr>
              <a:t> </a:t>
            </a:r>
            <a:r>
              <a:rPr dirty="0" sz="3600" spc="-204">
                <a:latin typeface="Arial"/>
                <a:cs typeface="Arial"/>
              </a:rPr>
              <a:t>nghĩa</a:t>
            </a:r>
            <a:r>
              <a:rPr dirty="0" sz="3600" spc="-185">
                <a:latin typeface="Arial"/>
                <a:cs typeface="Arial"/>
              </a:rPr>
              <a:t> </a:t>
            </a:r>
            <a:r>
              <a:rPr dirty="0" sz="3600" spc="-10">
                <a:latin typeface="Arial"/>
                <a:cs typeface="Arial"/>
              </a:rPr>
              <a:t>từ</a:t>
            </a:r>
            <a:r>
              <a:rPr dirty="0" sz="3600" spc="-170">
                <a:latin typeface="Arial"/>
                <a:cs typeface="Arial"/>
              </a:rPr>
              <a:t> </a:t>
            </a:r>
            <a:r>
              <a:rPr dirty="0" sz="3600" spc="-220">
                <a:latin typeface="Arial"/>
                <a:cs typeface="Arial"/>
              </a:rPr>
              <a:t>cùng</a:t>
            </a:r>
            <a:r>
              <a:rPr dirty="0" sz="3600" spc="-185">
                <a:latin typeface="Arial"/>
                <a:cs typeface="Arial"/>
              </a:rPr>
              <a:t> </a:t>
            </a:r>
            <a:r>
              <a:rPr dirty="0" sz="3600" spc="-10">
                <a:latin typeface="Arial"/>
                <a:cs typeface="Arial"/>
              </a:rPr>
              <a:t>nhau.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1729739" y="3560064"/>
            <a:ext cx="2802890" cy="835660"/>
            <a:chOff x="1729739" y="3560064"/>
            <a:chExt cx="2802890" cy="835660"/>
          </a:xfrm>
        </p:grpSpPr>
        <p:sp>
          <p:nvSpPr>
            <p:cNvPr id="34" name="object 34" descr=""/>
            <p:cNvSpPr/>
            <p:nvPr/>
          </p:nvSpPr>
          <p:spPr>
            <a:xfrm>
              <a:off x="1748789" y="3579114"/>
              <a:ext cx="2764790" cy="797560"/>
            </a:xfrm>
            <a:custGeom>
              <a:avLst/>
              <a:gdLst/>
              <a:ahLst/>
              <a:cxnLst/>
              <a:rect l="l" t="t" r="r" b="b"/>
              <a:pathLst>
                <a:path w="2764790" h="797560">
                  <a:moveTo>
                    <a:pt x="2366010" y="0"/>
                  </a:moveTo>
                  <a:lnTo>
                    <a:pt x="398526" y="0"/>
                  </a:lnTo>
                  <a:lnTo>
                    <a:pt x="352051" y="2681"/>
                  </a:lnTo>
                  <a:lnTo>
                    <a:pt x="307150" y="10525"/>
                  </a:lnTo>
                  <a:lnTo>
                    <a:pt x="264123" y="23234"/>
                  </a:lnTo>
                  <a:lnTo>
                    <a:pt x="223268" y="40508"/>
                  </a:lnTo>
                  <a:lnTo>
                    <a:pt x="184884" y="62047"/>
                  </a:lnTo>
                  <a:lnTo>
                    <a:pt x="149272" y="87554"/>
                  </a:lnTo>
                  <a:lnTo>
                    <a:pt x="116728" y="116728"/>
                  </a:lnTo>
                  <a:lnTo>
                    <a:pt x="87554" y="149272"/>
                  </a:lnTo>
                  <a:lnTo>
                    <a:pt x="62047" y="184884"/>
                  </a:lnTo>
                  <a:lnTo>
                    <a:pt x="40508" y="223268"/>
                  </a:lnTo>
                  <a:lnTo>
                    <a:pt x="23234" y="264123"/>
                  </a:lnTo>
                  <a:lnTo>
                    <a:pt x="10525" y="307150"/>
                  </a:lnTo>
                  <a:lnTo>
                    <a:pt x="2681" y="352051"/>
                  </a:lnTo>
                  <a:lnTo>
                    <a:pt x="0" y="398525"/>
                  </a:lnTo>
                  <a:lnTo>
                    <a:pt x="2681" y="445000"/>
                  </a:lnTo>
                  <a:lnTo>
                    <a:pt x="10525" y="489901"/>
                  </a:lnTo>
                  <a:lnTo>
                    <a:pt x="23234" y="532928"/>
                  </a:lnTo>
                  <a:lnTo>
                    <a:pt x="40508" y="573783"/>
                  </a:lnTo>
                  <a:lnTo>
                    <a:pt x="62047" y="612167"/>
                  </a:lnTo>
                  <a:lnTo>
                    <a:pt x="87554" y="647779"/>
                  </a:lnTo>
                  <a:lnTo>
                    <a:pt x="116728" y="680323"/>
                  </a:lnTo>
                  <a:lnTo>
                    <a:pt x="149272" y="709497"/>
                  </a:lnTo>
                  <a:lnTo>
                    <a:pt x="184884" y="735004"/>
                  </a:lnTo>
                  <a:lnTo>
                    <a:pt x="223268" y="756543"/>
                  </a:lnTo>
                  <a:lnTo>
                    <a:pt x="264123" y="773817"/>
                  </a:lnTo>
                  <a:lnTo>
                    <a:pt x="307150" y="786526"/>
                  </a:lnTo>
                  <a:lnTo>
                    <a:pt x="352051" y="794370"/>
                  </a:lnTo>
                  <a:lnTo>
                    <a:pt x="398526" y="797052"/>
                  </a:lnTo>
                  <a:lnTo>
                    <a:pt x="2366010" y="797052"/>
                  </a:lnTo>
                  <a:lnTo>
                    <a:pt x="2412484" y="794370"/>
                  </a:lnTo>
                  <a:lnTo>
                    <a:pt x="2457385" y="786526"/>
                  </a:lnTo>
                  <a:lnTo>
                    <a:pt x="2500412" y="773817"/>
                  </a:lnTo>
                  <a:lnTo>
                    <a:pt x="2541267" y="756543"/>
                  </a:lnTo>
                  <a:lnTo>
                    <a:pt x="2579651" y="735004"/>
                  </a:lnTo>
                  <a:lnTo>
                    <a:pt x="2615263" y="709497"/>
                  </a:lnTo>
                  <a:lnTo>
                    <a:pt x="2647807" y="680323"/>
                  </a:lnTo>
                  <a:lnTo>
                    <a:pt x="2676981" y="647779"/>
                  </a:lnTo>
                  <a:lnTo>
                    <a:pt x="2702488" y="612167"/>
                  </a:lnTo>
                  <a:lnTo>
                    <a:pt x="2724027" y="573783"/>
                  </a:lnTo>
                  <a:lnTo>
                    <a:pt x="2741301" y="532928"/>
                  </a:lnTo>
                  <a:lnTo>
                    <a:pt x="2754010" y="489901"/>
                  </a:lnTo>
                  <a:lnTo>
                    <a:pt x="2761854" y="445000"/>
                  </a:lnTo>
                  <a:lnTo>
                    <a:pt x="2764536" y="398525"/>
                  </a:lnTo>
                  <a:lnTo>
                    <a:pt x="2761854" y="352051"/>
                  </a:lnTo>
                  <a:lnTo>
                    <a:pt x="2754010" y="307150"/>
                  </a:lnTo>
                  <a:lnTo>
                    <a:pt x="2741301" y="264123"/>
                  </a:lnTo>
                  <a:lnTo>
                    <a:pt x="2724027" y="223268"/>
                  </a:lnTo>
                  <a:lnTo>
                    <a:pt x="2702488" y="184884"/>
                  </a:lnTo>
                  <a:lnTo>
                    <a:pt x="2676981" y="149272"/>
                  </a:lnTo>
                  <a:lnTo>
                    <a:pt x="2647807" y="116728"/>
                  </a:lnTo>
                  <a:lnTo>
                    <a:pt x="2615263" y="87554"/>
                  </a:lnTo>
                  <a:lnTo>
                    <a:pt x="2579651" y="62047"/>
                  </a:lnTo>
                  <a:lnTo>
                    <a:pt x="2541267" y="40508"/>
                  </a:lnTo>
                  <a:lnTo>
                    <a:pt x="2500412" y="23234"/>
                  </a:lnTo>
                  <a:lnTo>
                    <a:pt x="2457385" y="10525"/>
                  </a:lnTo>
                  <a:lnTo>
                    <a:pt x="2412484" y="2681"/>
                  </a:lnTo>
                  <a:lnTo>
                    <a:pt x="236601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748789" y="3579114"/>
              <a:ext cx="2764790" cy="797560"/>
            </a:xfrm>
            <a:custGeom>
              <a:avLst/>
              <a:gdLst/>
              <a:ahLst/>
              <a:cxnLst/>
              <a:rect l="l" t="t" r="r" b="b"/>
              <a:pathLst>
                <a:path w="2764790" h="797560">
                  <a:moveTo>
                    <a:pt x="0" y="398525"/>
                  </a:moveTo>
                  <a:lnTo>
                    <a:pt x="2681" y="352051"/>
                  </a:lnTo>
                  <a:lnTo>
                    <a:pt x="10525" y="307150"/>
                  </a:lnTo>
                  <a:lnTo>
                    <a:pt x="23234" y="264123"/>
                  </a:lnTo>
                  <a:lnTo>
                    <a:pt x="40508" y="223268"/>
                  </a:lnTo>
                  <a:lnTo>
                    <a:pt x="62047" y="184884"/>
                  </a:lnTo>
                  <a:lnTo>
                    <a:pt x="87554" y="149272"/>
                  </a:lnTo>
                  <a:lnTo>
                    <a:pt x="116728" y="116728"/>
                  </a:lnTo>
                  <a:lnTo>
                    <a:pt x="149272" y="87554"/>
                  </a:lnTo>
                  <a:lnTo>
                    <a:pt x="184884" y="62047"/>
                  </a:lnTo>
                  <a:lnTo>
                    <a:pt x="223268" y="40508"/>
                  </a:lnTo>
                  <a:lnTo>
                    <a:pt x="264123" y="23234"/>
                  </a:lnTo>
                  <a:lnTo>
                    <a:pt x="307150" y="10525"/>
                  </a:lnTo>
                  <a:lnTo>
                    <a:pt x="352051" y="2681"/>
                  </a:lnTo>
                  <a:lnTo>
                    <a:pt x="398526" y="0"/>
                  </a:lnTo>
                  <a:lnTo>
                    <a:pt x="2366010" y="0"/>
                  </a:lnTo>
                  <a:lnTo>
                    <a:pt x="2412484" y="2681"/>
                  </a:lnTo>
                  <a:lnTo>
                    <a:pt x="2457385" y="10525"/>
                  </a:lnTo>
                  <a:lnTo>
                    <a:pt x="2500412" y="23234"/>
                  </a:lnTo>
                  <a:lnTo>
                    <a:pt x="2541267" y="40508"/>
                  </a:lnTo>
                  <a:lnTo>
                    <a:pt x="2579651" y="62047"/>
                  </a:lnTo>
                  <a:lnTo>
                    <a:pt x="2615263" y="87554"/>
                  </a:lnTo>
                  <a:lnTo>
                    <a:pt x="2647807" y="116728"/>
                  </a:lnTo>
                  <a:lnTo>
                    <a:pt x="2676981" y="149272"/>
                  </a:lnTo>
                  <a:lnTo>
                    <a:pt x="2702488" y="184884"/>
                  </a:lnTo>
                  <a:lnTo>
                    <a:pt x="2724027" y="223268"/>
                  </a:lnTo>
                  <a:lnTo>
                    <a:pt x="2741301" y="264123"/>
                  </a:lnTo>
                  <a:lnTo>
                    <a:pt x="2754010" y="307150"/>
                  </a:lnTo>
                  <a:lnTo>
                    <a:pt x="2761854" y="352051"/>
                  </a:lnTo>
                  <a:lnTo>
                    <a:pt x="2764536" y="398525"/>
                  </a:lnTo>
                  <a:lnTo>
                    <a:pt x="2761854" y="445000"/>
                  </a:lnTo>
                  <a:lnTo>
                    <a:pt x="2754010" y="489901"/>
                  </a:lnTo>
                  <a:lnTo>
                    <a:pt x="2741301" y="532928"/>
                  </a:lnTo>
                  <a:lnTo>
                    <a:pt x="2724027" y="573783"/>
                  </a:lnTo>
                  <a:lnTo>
                    <a:pt x="2702488" y="612167"/>
                  </a:lnTo>
                  <a:lnTo>
                    <a:pt x="2676981" y="647779"/>
                  </a:lnTo>
                  <a:lnTo>
                    <a:pt x="2647807" y="680323"/>
                  </a:lnTo>
                  <a:lnTo>
                    <a:pt x="2615263" y="709497"/>
                  </a:lnTo>
                  <a:lnTo>
                    <a:pt x="2579651" y="735004"/>
                  </a:lnTo>
                  <a:lnTo>
                    <a:pt x="2541267" y="756543"/>
                  </a:lnTo>
                  <a:lnTo>
                    <a:pt x="2500412" y="773817"/>
                  </a:lnTo>
                  <a:lnTo>
                    <a:pt x="2457385" y="786526"/>
                  </a:lnTo>
                  <a:lnTo>
                    <a:pt x="2412484" y="794370"/>
                  </a:lnTo>
                  <a:lnTo>
                    <a:pt x="2366010" y="797052"/>
                  </a:lnTo>
                  <a:lnTo>
                    <a:pt x="398526" y="797052"/>
                  </a:lnTo>
                  <a:lnTo>
                    <a:pt x="352051" y="794370"/>
                  </a:lnTo>
                  <a:lnTo>
                    <a:pt x="307150" y="786526"/>
                  </a:lnTo>
                  <a:lnTo>
                    <a:pt x="264123" y="773817"/>
                  </a:lnTo>
                  <a:lnTo>
                    <a:pt x="223268" y="756543"/>
                  </a:lnTo>
                  <a:lnTo>
                    <a:pt x="184884" y="735004"/>
                  </a:lnTo>
                  <a:lnTo>
                    <a:pt x="149272" y="709497"/>
                  </a:lnTo>
                  <a:lnTo>
                    <a:pt x="116728" y="680323"/>
                  </a:lnTo>
                  <a:lnTo>
                    <a:pt x="87554" y="647779"/>
                  </a:lnTo>
                  <a:lnTo>
                    <a:pt x="62047" y="612167"/>
                  </a:lnTo>
                  <a:lnTo>
                    <a:pt x="40508" y="573783"/>
                  </a:lnTo>
                  <a:lnTo>
                    <a:pt x="23234" y="532928"/>
                  </a:lnTo>
                  <a:lnTo>
                    <a:pt x="10525" y="489901"/>
                  </a:lnTo>
                  <a:lnTo>
                    <a:pt x="2681" y="445000"/>
                  </a:lnTo>
                  <a:lnTo>
                    <a:pt x="0" y="398525"/>
                  </a:lnTo>
                  <a:close/>
                </a:path>
              </a:pathLst>
            </a:custGeom>
            <a:ln w="38100">
              <a:solidFill>
                <a:srgbClr val="001F5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42743" y="3765816"/>
              <a:ext cx="893826" cy="456425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35123" y="3758438"/>
              <a:ext cx="872236" cy="433832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00400" y="3718560"/>
              <a:ext cx="919734" cy="503681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92652" y="3711448"/>
              <a:ext cx="898271" cy="480822"/>
            </a:xfrm>
            <a:prstGeom prst="rect">
              <a:avLst/>
            </a:prstGeom>
          </p:spPr>
        </p:pic>
      </p:grpSp>
      <p:grpSp>
        <p:nvGrpSpPr>
          <p:cNvPr id="40" name="object 40" descr=""/>
          <p:cNvGrpSpPr/>
          <p:nvPr/>
        </p:nvGrpSpPr>
        <p:grpSpPr>
          <a:xfrm>
            <a:off x="406908" y="64007"/>
            <a:ext cx="10974705" cy="6196965"/>
            <a:chOff x="406908" y="64007"/>
            <a:chExt cx="10974705" cy="6196965"/>
          </a:xfrm>
        </p:grpSpPr>
        <p:pic>
          <p:nvPicPr>
            <p:cNvPr id="41" name="object 4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6908" y="4358640"/>
              <a:ext cx="608076" cy="1203960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06908" y="5652516"/>
              <a:ext cx="608076" cy="608076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2064" y="64007"/>
              <a:ext cx="10869168" cy="33040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791967" y="3404615"/>
            <a:ext cx="6751320" cy="2833370"/>
            <a:chOff x="2791967" y="3404615"/>
            <a:chExt cx="6751320" cy="2833370"/>
          </a:xfrm>
        </p:grpSpPr>
        <p:sp>
          <p:nvSpPr>
            <p:cNvPr id="4" name="object 4" descr=""/>
            <p:cNvSpPr/>
            <p:nvPr/>
          </p:nvSpPr>
          <p:spPr>
            <a:xfrm>
              <a:off x="2811017" y="3423665"/>
              <a:ext cx="6713220" cy="2795270"/>
            </a:xfrm>
            <a:custGeom>
              <a:avLst/>
              <a:gdLst/>
              <a:ahLst/>
              <a:cxnLst/>
              <a:rect l="l" t="t" r="r" b="b"/>
              <a:pathLst>
                <a:path w="6713220" h="2795270">
                  <a:moveTo>
                    <a:pt x="6247383" y="0"/>
                  </a:moveTo>
                  <a:lnTo>
                    <a:pt x="465835" y="0"/>
                  </a:lnTo>
                  <a:lnTo>
                    <a:pt x="418202" y="2404"/>
                  </a:lnTo>
                  <a:lnTo>
                    <a:pt x="371945" y="9462"/>
                  </a:lnTo>
                  <a:lnTo>
                    <a:pt x="327300" y="20940"/>
                  </a:lnTo>
                  <a:lnTo>
                    <a:pt x="284499" y="36603"/>
                  </a:lnTo>
                  <a:lnTo>
                    <a:pt x="243778" y="56218"/>
                  </a:lnTo>
                  <a:lnTo>
                    <a:pt x="205370" y="79550"/>
                  </a:lnTo>
                  <a:lnTo>
                    <a:pt x="169509" y="106365"/>
                  </a:lnTo>
                  <a:lnTo>
                    <a:pt x="136429" y="136429"/>
                  </a:lnTo>
                  <a:lnTo>
                    <a:pt x="106365" y="169509"/>
                  </a:lnTo>
                  <a:lnTo>
                    <a:pt x="79550" y="205370"/>
                  </a:lnTo>
                  <a:lnTo>
                    <a:pt x="56218" y="243778"/>
                  </a:lnTo>
                  <a:lnTo>
                    <a:pt x="36603" y="284499"/>
                  </a:lnTo>
                  <a:lnTo>
                    <a:pt x="20940" y="327300"/>
                  </a:lnTo>
                  <a:lnTo>
                    <a:pt x="9462" y="371945"/>
                  </a:lnTo>
                  <a:lnTo>
                    <a:pt x="2404" y="418202"/>
                  </a:lnTo>
                  <a:lnTo>
                    <a:pt x="0" y="465836"/>
                  </a:lnTo>
                  <a:lnTo>
                    <a:pt x="0" y="2329167"/>
                  </a:lnTo>
                  <a:lnTo>
                    <a:pt x="2404" y="2376796"/>
                  </a:lnTo>
                  <a:lnTo>
                    <a:pt x="9462" y="2423050"/>
                  </a:lnTo>
                  <a:lnTo>
                    <a:pt x="20940" y="2467694"/>
                  </a:lnTo>
                  <a:lnTo>
                    <a:pt x="36603" y="2510494"/>
                  </a:lnTo>
                  <a:lnTo>
                    <a:pt x="56218" y="2551216"/>
                  </a:lnTo>
                  <a:lnTo>
                    <a:pt x="79550" y="2589625"/>
                  </a:lnTo>
                  <a:lnTo>
                    <a:pt x="106365" y="2625488"/>
                  </a:lnTo>
                  <a:lnTo>
                    <a:pt x="136429" y="2658570"/>
                  </a:lnTo>
                  <a:lnTo>
                    <a:pt x="169509" y="2688637"/>
                  </a:lnTo>
                  <a:lnTo>
                    <a:pt x="205370" y="2715455"/>
                  </a:lnTo>
                  <a:lnTo>
                    <a:pt x="243778" y="2738789"/>
                  </a:lnTo>
                  <a:lnTo>
                    <a:pt x="284499" y="2758406"/>
                  </a:lnTo>
                  <a:lnTo>
                    <a:pt x="327300" y="2774071"/>
                  </a:lnTo>
                  <a:lnTo>
                    <a:pt x="371945" y="2785551"/>
                  </a:lnTo>
                  <a:lnTo>
                    <a:pt x="418202" y="2792610"/>
                  </a:lnTo>
                  <a:lnTo>
                    <a:pt x="465835" y="2795016"/>
                  </a:lnTo>
                  <a:lnTo>
                    <a:pt x="6247383" y="2795016"/>
                  </a:lnTo>
                  <a:lnTo>
                    <a:pt x="6295017" y="2792610"/>
                  </a:lnTo>
                  <a:lnTo>
                    <a:pt x="6341274" y="2785551"/>
                  </a:lnTo>
                  <a:lnTo>
                    <a:pt x="6385919" y="2774071"/>
                  </a:lnTo>
                  <a:lnTo>
                    <a:pt x="6428720" y="2758406"/>
                  </a:lnTo>
                  <a:lnTo>
                    <a:pt x="6469441" y="2738789"/>
                  </a:lnTo>
                  <a:lnTo>
                    <a:pt x="6507849" y="2715455"/>
                  </a:lnTo>
                  <a:lnTo>
                    <a:pt x="6543710" y="2688637"/>
                  </a:lnTo>
                  <a:lnTo>
                    <a:pt x="6576790" y="2658570"/>
                  </a:lnTo>
                  <a:lnTo>
                    <a:pt x="6606854" y="2625488"/>
                  </a:lnTo>
                  <a:lnTo>
                    <a:pt x="6633669" y="2589625"/>
                  </a:lnTo>
                  <a:lnTo>
                    <a:pt x="6657001" y="2551216"/>
                  </a:lnTo>
                  <a:lnTo>
                    <a:pt x="6676616" y="2510494"/>
                  </a:lnTo>
                  <a:lnTo>
                    <a:pt x="6692279" y="2467694"/>
                  </a:lnTo>
                  <a:lnTo>
                    <a:pt x="6703757" y="2423050"/>
                  </a:lnTo>
                  <a:lnTo>
                    <a:pt x="6710815" y="2376796"/>
                  </a:lnTo>
                  <a:lnTo>
                    <a:pt x="6713220" y="2329167"/>
                  </a:lnTo>
                  <a:lnTo>
                    <a:pt x="6713220" y="465836"/>
                  </a:lnTo>
                  <a:lnTo>
                    <a:pt x="6710815" y="418202"/>
                  </a:lnTo>
                  <a:lnTo>
                    <a:pt x="6703757" y="371945"/>
                  </a:lnTo>
                  <a:lnTo>
                    <a:pt x="6692279" y="327300"/>
                  </a:lnTo>
                  <a:lnTo>
                    <a:pt x="6676616" y="284499"/>
                  </a:lnTo>
                  <a:lnTo>
                    <a:pt x="6657001" y="243778"/>
                  </a:lnTo>
                  <a:lnTo>
                    <a:pt x="6633669" y="205370"/>
                  </a:lnTo>
                  <a:lnTo>
                    <a:pt x="6606854" y="169509"/>
                  </a:lnTo>
                  <a:lnTo>
                    <a:pt x="6576790" y="136429"/>
                  </a:lnTo>
                  <a:lnTo>
                    <a:pt x="6543710" y="106365"/>
                  </a:lnTo>
                  <a:lnTo>
                    <a:pt x="6507849" y="79550"/>
                  </a:lnTo>
                  <a:lnTo>
                    <a:pt x="6469441" y="56218"/>
                  </a:lnTo>
                  <a:lnTo>
                    <a:pt x="6428720" y="36603"/>
                  </a:lnTo>
                  <a:lnTo>
                    <a:pt x="6385919" y="20940"/>
                  </a:lnTo>
                  <a:lnTo>
                    <a:pt x="6341274" y="9462"/>
                  </a:lnTo>
                  <a:lnTo>
                    <a:pt x="6295017" y="2404"/>
                  </a:lnTo>
                  <a:lnTo>
                    <a:pt x="6247383" y="0"/>
                  </a:lnTo>
                  <a:close/>
                </a:path>
              </a:pathLst>
            </a:custGeom>
            <a:solidFill>
              <a:srgbClr val="FFFFFF">
                <a:alpha val="8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811017" y="3423665"/>
              <a:ext cx="6713220" cy="2795270"/>
            </a:xfrm>
            <a:custGeom>
              <a:avLst/>
              <a:gdLst/>
              <a:ahLst/>
              <a:cxnLst/>
              <a:rect l="l" t="t" r="r" b="b"/>
              <a:pathLst>
                <a:path w="6713220" h="2795270">
                  <a:moveTo>
                    <a:pt x="0" y="465836"/>
                  </a:moveTo>
                  <a:lnTo>
                    <a:pt x="2404" y="418202"/>
                  </a:lnTo>
                  <a:lnTo>
                    <a:pt x="9462" y="371945"/>
                  </a:lnTo>
                  <a:lnTo>
                    <a:pt x="20940" y="327300"/>
                  </a:lnTo>
                  <a:lnTo>
                    <a:pt x="36603" y="284499"/>
                  </a:lnTo>
                  <a:lnTo>
                    <a:pt x="56218" y="243778"/>
                  </a:lnTo>
                  <a:lnTo>
                    <a:pt x="79550" y="205370"/>
                  </a:lnTo>
                  <a:lnTo>
                    <a:pt x="106365" y="169509"/>
                  </a:lnTo>
                  <a:lnTo>
                    <a:pt x="136429" y="136429"/>
                  </a:lnTo>
                  <a:lnTo>
                    <a:pt x="169509" y="106365"/>
                  </a:lnTo>
                  <a:lnTo>
                    <a:pt x="205370" y="79550"/>
                  </a:lnTo>
                  <a:lnTo>
                    <a:pt x="243778" y="56218"/>
                  </a:lnTo>
                  <a:lnTo>
                    <a:pt x="284499" y="36603"/>
                  </a:lnTo>
                  <a:lnTo>
                    <a:pt x="327300" y="20940"/>
                  </a:lnTo>
                  <a:lnTo>
                    <a:pt x="371945" y="9462"/>
                  </a:lnTo>
                  <a:lnTo>
                    <a:pt x="418202" y="2404"/>
                  </a:lnTo>
                  <a:lnTo>
                    <a:pt x="465835" y="0"/>
                  </a:lnTo>
                  <a:lnTo>
                    <a:pt x="6247383" y="0"/>
                  </a:lnTo>
                  <a:lnTo>
                    <a:pt x="6295017" y="2404"/>
                  </a:lnTo>
                  <a:lnTo>
                    <a:pt x="6341274" y="9462"/>
                  </a:lnTo>
                  <a:lnTo>
                    <a:pt x="6385919" y="20940"/>
                  </a:lnTo>
                  <a:lnTo>
                    <a:pt x="6428720" y="36603"/>
                  </a:lnTo>
                  <a:lnTo>
                    <a:pt x="6469441" y="56218"/>
                  </a:lnTo>
                  <a:lnTo>
                    <a:pt x="6507849" y="79550"/>
                  </a:lnTo>
                  <a:lnTo>
                    <a:pt x="6543710" y="106365"/>
                  </a:lnTo>
                  <a:lnTo>
                    <a:pt x="6576790" y="136429"/>
                  </a:lnTo>
                  <a:lnTo>
                    <a:pt x="6606854" y="169509"/>
                  </a:lnTo>
                  <a:lnTo>
                    <a:pt x="6633669" y="205370"/>
                  </a:lnTo>
                  <a:lnTo>
                    <a:pt x="6657001" y="243778"/>
                  </a:lnTo>
                  <a:lnTo>
                    <a:pt x="6676616" y="284499"/>
                  </a:lnTo>
                  <a:lnTo>
                    <a:pt x="6692279" y="327300"/>
                  </a:lnTo>
                  <a:lnTo>
                    <a:pt x="6703757" y="371945"/>
                  </a:lnTo>
                  <a:lnTo>
                    <a:pt x="6710815" y="418202"/>
                  </a:lnTo>
                  <a:lnTo>
                    <a:pt x="6713220" y="465836"/>
                  </a:lnTo>
                  <a:lnTo>
                    <a:pt x="6713220" y="2329167"/>
                  </a:lnTo>
                  <a:lnTo>
                    <a:pt x="6710815" y="2376796"/>
                  </a:lnTo>
                  <a:lnTo>
                    <a:pt x="6703757" y="2423050"/>
                  </a:lnTo>
                  <a:lnTo>
                    <a:pt x="6692279" y="2467694"/>
                  </a:lnTo>
                  <a:lnTo>
                    <a:pt x="6676616" y="2510494"/>
                  </a:lnTo>
                  <a:lnTo>
                    <a:pt x="6657001" y="2551216"/>
                  </a:lnTo>
                  <a:lnTo>
                    <a:pt x="6633669" y="2589625"/>
                  </a:lnTo>
                  <a:lnTo>
                    <a:pt x="6606854" y="2625488"/>
                  </a:lnTo>
                  <a:lnTo>
                    <a:pt x="6576790" y="2658570"/>
                  </a:lnTo>
                  <a:lnTo>
                    <a:pt x="6543710" y="2688637"/>
                  </a:lnTo>
                  <a:lnTo>
                    <a:pt x="6507849" y="2715455"/>
                  </a:lnTo>
                  <a:lnTo>
                    <a:pt x="6469441" y="2738789"/>
                  </a:lnTo>
                  <a:lnTo>
                    <a:pt x="6428720" y="2758406"/>
                  </a:lnTo>
                  <a:lnTo>
                    <a:pt x="6385919" y="2774071"/>
                  </a:lnTo>
                  <a:lnTo>
                    <a:pt x="6341274" y="2785551"/>
                  </a:lnTo>
                  <a:lnTo>
                    <a:pt x="6295017" y="2792610"/>
                  </a:lnTo>
                  <a:lnTo>
                    <a:pt x="6247383" y="2795016"/>
                  </a:lnTo>
                  <a:lnTo>
                    <a:pt x="465835" y="2795016"/>
                  </a:lnTo>
                  <a:lnTo>
                    <a:pt x="418202" y="2792610"/>
                  </a:lnTo>
                  <a:lnTo>
                    <a:pt x="371945" y="2785551"/>
                  </a:lnTo>
                  <a:lnTo>
                    <a:pt x="327300" y="2774071"/>
                  </a:lnTo>
                  <a:lnTo>
                    <a:pt x="284499" y="2758406"/>
                  </a:lnTo>
                  <a:lnTo>
                    <a:pt x="243778" y="2738789"/>
                  </a:lnTo>
                  <a:lnTo>
                    <a:pt x="205370" y="2715455"/>
                  </a:lnTo>
                  <a:lnTo>
                    <a:pt x="169509" y="2688637"/>
                  </a:lnTo>
                  <a:lnTo>
                    <a:pt x="136429" y="2658570"/>
                  </a:lnTo>
                  <a:lnTo>
                    <a:pt x="106365" y="2625488"/>
                  </a:lnTo>
                  <a:lnTo>
                    <a:pt x="79550" y="2589625"/>
                  </a:lnTo>
                  <a:lnTo>
                    <a:pt x="56218" y="2551216"/>
                  </a:lnTo>
                  <a:lnTo>
                    <a:pt x="36603" y="2510494"/>
                  </a:lnTo>
                  <a:lnTo>
                    <a:pt x="20940" y="2467694"/>
                  </a:lnTo>
                  <a:lnTo>
                    <a:pt x="9462" y="2423050"/>
                  </a:lnTo>
                  <a:lnTo>
                    <a:pt x="2404" y="2376796"/>
                  </a:lnTo>
                  <a:lnTo>
                    <a:pt x="0" y="2329167"/>
                  </a:lnTo>
                  <a:lnTo>
                    <a:pt x="0" y="465836"/>
                  </a:lnTo>
                  <a:close/>
                </a:path>
              </a:pathLst>
            </a:custGeom>
            <a:ln w="381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3025901" y="3649547"/>
            <a:ext cx="5265420" cy="2239645"/>
          </a:xfrm>
          <a:prstGeom prst="rect">
            <a:avLst/>
          </a:prstGeom>
        </p:spPr>
        <p:txBody>
          <a:bodyPr wrap="square" lIns="0" tIns="80010" rIns="0" bIns="0" rtlCol="0" vert="horz">
            <a:spAutoFit/>
          </a:bodyPr>
          <a:lstStyle/>
          <a:p>
            <a:pPr marL="562610" indent="-549910">
              <a:lnSpc>
                <a:spcPct val="100000"/>
              </a:lnSpc>
              <a:spcBef>
                <a:spcPts val="630"/>
              </a:spcBef>
              <a:buAutoNum type="arabicPeriod"/>
              <a:tabLst>
                <a:tab pos="562610" algn="l"/>
              </a:tabLst>
            </a:pPr>
            <a:r>
              <a:rPr dirty="0" sz="4400" spc="-315">
                <a:latin typeface="Arial"/>
                <a:cs typeface="Arial"/>
              </a:rPr>
              <a:t>Đọc</a:t>
            </a:r>
            <a:r>
              <a:rPr dirty="0" sz="4400" spc="-215">
                <a:latin typeface="Arial"/>
                <a:cs typeface="Arial"/>
              </a:rPr>
              <a:t> </a:t>
            </a:r>
            <a:r>
              <a:rPr dirty="0" sz="4400" spc="-10">
                <a:latin typeface="Arial"/>
                <a:cs typeface="Arial"/>
              </a:rPr>
              <a:t>đúng.</a:t>
            </a:r>
            <a:endParaRPr sz="4400">
              <a:latin typeface="Arial"/>
              <a:cs typeface="Arial"/>
            </a:endParaRPr>
          </a:p>
          <a:p>
            <a:pPr marL="561975" indent="-549275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561975" algn="l"/>
              </a:tabLst>
            </a:pPr>
            <a:r>
              <a:rPr dirty="0" sz="4400" spc="-315">
                <a:latin typeface="Arial"/>
                <a:cs typeface="Arial"/>
              </a:rPr>
              <a:t>Đọc</a:t>
            </a:r>
            <a:r>
              <a:rPr dirty="0" sz="4400" spc="-215">
                <a:latin typeface="Arial"/>
                <a:cs typeface="Arial"/>
              </a:rPr>
              <a:t> </a:t>
            </a:r>
            <a:r>
              <a:rPr dirty="0" sz="4400" spc="-50">
                <a:latin typeface="Arial"/>
                <a:cs typeface="Arial"/>
              </a:rPr>
              <a:t>to,</a:t>
            </a:r>
            <a:r>
              <a:rPr dirty="0" sz="4400" spc="-250">
                <a:latin typeface="Arial"/>
                <a:cs typeface="Arial"/>
              </a:rPr>
              <a:t> </a:t>
            </a:r>
            <a:r>
              <a:rPr dirty="0" sz="4400" spc="-25">
                <a:latin typeface="Arial"/>
                <a:cs typeface="Arial"/>
              </a:rPr>
              <a:t>rõ.</a:t>
            </a:r>
            <a:endParaRPr sz="4400">
              <a:latin typeface="Arial"/>
              <a:cs typeface="Arial"/>
            </a:endParaRPr>
          </a:p>
          <a:p>
            <a:pPr marL="562610" indent="-549910">
              <a:lnSpc>
                <a:spcPct val="100000"/>
              </a:lnSpc>
              <a:spcBef>
                <a:spcPts val="530"/>
              </a:spcBef>
              <a:buAutoNum type="arabicPeriod"/>
              <a:tabLst>
                <a:tab pos="562610" algn="l"/>
              </a:tabLst>
            </a:pPr>
            <a:r>
              <a:rPr dirty="0" sz="4400" spc="-225">
                <a:latin typeface="Arial"/>
                <a:cs typeface="Arial"/>
              </a:rPr>
              <a:t>Ngắt,</a:t>
            </a:r>
            <a:r>
              <a:rPr dirty="0" sz="4400" spc="-210">
                <a:latin typeface="Arial"/>
                <a:cs typeface="Arial"/>
              </a:rPr>
              <a:t> </a:t>
            </a:r>
            <a:r>
              <a:rPr dirty="0" sz="4400" spc="-175">
                <a:latin typeface="Arial"/>
                <a:cs typeface="Arial"/>
              </a:rPr>
              <a:t>nghỉ</a:t>
            </a:r>
            <a:r>
              <a:rPr dirty="0" sz="4400" spc="-200">
                <a:latin typeface="Arial"/>
                <a:cs typeface="Arial"/>
              </a:rPr>
              <a:t> </a:t>
            </a:r>
            <a:r>
              <a:rPr dirty="0" sz="4400" spc="-180">
                <a:latin typeface="Arial"/>
                <a:cs typeface="Arial"/>
              </a:rPr>
              <a:t>đúng</a:t>
            </a:r>
            <a:r>
              <a:rPr dirty="0" sz="4400" spc="-195">
                <a:latin typeface="Arial"/>
                <a:cs typeface="Arial"/>
              </a:rPr>
              <a:t> </a:t>
            </a:r>
            <a:r>
              <a:rPr dirty="0" sz="4400" spc="-140">
                <a:latin typeface="Arial"/>
                <a:cs typeface="Arial"/>
              </a:rPr>
              <a:t>chỗ.</a:t>
            </a:r>
            <a:endParaRPr sz="44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64007" y="0"/>
            <a:ext cx="12059920" cy="6391910"/>
            <a:chOff x="64007" y="0"/>
            <a:chExt cx="12059920" cy="639191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2952" y="3800855"/>
              <a:ext cx="609600" cy="62636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36107" y="3800855"/>
              <a:ext cx="608076" cy="62636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51319" y="3800855"/>
              <a:ext cx="608076" cy="62636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2616" y="4507991"/>
              <a:ext cx="608076" cy="62636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4248" y="4507991"/>
              <a:ext cx="609600" cy="62636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10984" y="4507991"/>
              <a:ext cx="608076" cy="62636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68639" y="5234940"/>
              <a:ext cx="554735" cy="62636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0272" y="5234940"/>
              <a:ext cx="556259" cy="626364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27007" y="5234940"/>
              <a:ext cx="554735" cy="626364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3252978" y="2695194"/>
              <a:ext cx="5462270" cy="1064260"/>
            </a:xfrm>
            <a:custGeom>
              <a:avLst/>
              <a:gdLst/>
              <a:ahLst/>
              <a:cxnLst/>
              <a:rect l="l" t="t" r="r" b="b"/>
              <a:pathLst>
                <a:path w="5462270" h="1064260">
                  <a:moveTo>
                    <a:pt x="4930140" y="0"/>
                  </a:moveTo>
                  <a:lnTo>
                    <a:pt x="531876" y="0"/>
                  </a:lnTo>
                  <a:lnTo>
                    <a:pt x="483463" y="2173"/>
                  </a:lnTo>
                  <a:lnTo>
                    <a:pt x="436269" y="8569"/>
                  </a:lnTo>
                  <a:lnTo>
                    <a:pt x="390480" y="18998"/>
                  </a:lnTo>
                  <a:lnTo>
                    <a:pt x="346285" y="33275"/>
                  </a:lnTo>
                  <a:lnTo>
                    <a:pt x="303871" y="51209"/>
                  </a:lnTo>
                  <a:lnTo>
                    <a:pt x="263426" y="72615"/>
                  </a:lnTo>
                  <a:lnTo>
                    <a:pt x="225137" y="97304"/>
                  </a:lnTo>
                  <a:lnTo>
                    <a:pt x="189193" y="125089"/>
                  </a:lnTo>
                  <a:lnTo>
                    <a:pt x="155781" y="155781"/>
                  </a:lnTo>
                  <a:lnTo>
                    <a:pt x="125089" y="189193"/>
                  </a:lnTo>
                  <a:lnTo>
                    <a:pt x="97304" y="225137"/>
                  </a:lnTo>
                  <a:lnTo>
                    <a:pt x="72615" y="263426"/>
                  </a:lnTo>
                  <a:lnTo>
                    <a:pt x="51209" y="303871"/>
                  </a:lnTo>
                  <a:lnTo>
                    <a:pt x="33275" y="346285"/>
                  </a:lnTo>
                  <a:lnTo>
                    <a:pt x="18998" y="390480"/>
                  </a:lnTo>
                  <a:lnTo>
                    <a:pt x="8569" y="436269"/>
                  </a:lnTo>
                  <a:lnTo>
                    <a:pt x="2173" y="483463"/>
                  </a:lnTo>
                  <a:lnTo>
                    <a:pt x="0" y="531876"/>
                  </a:lnTo>
                  <a:lnTo>
                    <a:pt x="2173" y="580288"/>
                  </a:lnTo>
                  <a:lnTo>
                    <a:pt x="8569" y="627482"/>
                  </a:lnTo>
                  <a:lnTo>
                    <a:pt x="18998" y="673271"/>
                  </a:lnTo>
                  <a:lnTo>
                    <a:pt x="33275" y="717466"/>
                  </a:lnTo>
                  <a:lnTo>
                    <a:pt x="51209" y="759880"/>
                  </a:lnTo>
                  <a:lnTo>
                    <a:pt x="72615" y="800325"/>
                  </a:lnTo>
                  <a:lnTo>
                    <a:pt x="97304" y="838614"/>
                  </a:lnTo>
                  <a:lnTo>
                    <a:pt x="125089" y="874558"/>
                  </a:lnTo>
                  <a:lnTo>
                    <a:pt x="155781" y="907970"/>
                  </a:lnTo>
                  <a:lnTo>
                    <a:pt x="189193" y="938662"/>
                  </a:lnTo>
                  <a:lnTo>
                    <a:pt x="225137" y="966447"/>
                  </a:lnTo>
                  <a:lnTo>
                    <a:pt x="263426" y="991136"/>
                  </a:lnTo>
                  <a:lnTo>
                    <a:pt x="303871" y="1012542"/>
                  </a:lnTo>
                  <a:lnTo>
                    <a:pt x="346285" y="1030476"/>
                  </a:lnTo>
                  <a:lnTo>
                    <a:pt x="390480" y="1044753"/>
                  </a:lnTo>
                  <a:lnTo>
                    <a:pt x="436269" y="1055182"/>
                  </a:lnTo>
                  <a:lnTo>
                    <a:pt x="483463" y="1061578"/>
                  </a:lnTo>
                  <a:lnTo>
                    <a:pt x="531876" y="1063751"/>
                  </a:lnTo>
                  <a:lnTo>
                    <a:pt x="4930140" y="1063751"/>
                  </a:lnTo>
                  <a:lnTo>
                    <a:pt x="4978552" y="1061578"/>
                  </a:lnTo>
                  <a:lnTo>
                    <a:pt x="5025746" y="1055182"/>
                  </a:lnTo>
                  <a:lnTo>
                    <a:pt x="5071535" y="1044753"/>
                  </a:lnTo>
                  <a:lnTo>
                    <a:pt x="5115730" y="1030476"/>
                  </a:lnTo>
                  <a:lnTo>
                    <a:pt x="5158144" y="1012542"/>
                  </a:lnTo>
                  <a:lnTo>
                    <a:pt x="5198589" y="991136"/>
                  </a:lnTo>
                  <a:lnTo>
                    <a:pt x="5236878" y="966447"/>
                  </a:lnTo>
                  <a:lnTo>
                    <a:pt x="5272822" y="938662"/>
                  </a:lnTo>
                  <a:lnTo>
                    <a:pt x="5306234" y="907970"/>
                  </a:lnTo>
                  <a:lnTo>
                    <a:pt x="5336926" y="874558"/>
                  </a:lnTo>
                  <a:lnTo>
                    <a:pt x="5364711" y="838614"/>
                  </a:lnTo>
                  <a:lnTo>
                    <a:pt x="5389400" y="800325"/>
                  </a:lnTo>
                  <a:lnTo>
                    <a:pt x="5410806" y="759880"/>
                  </a:lnTo>
                  <a:lnTo>
                    <a:pt x="5428740" y="717466"/>
                  </a:lnTo>
                  <a:lnTo>
                    <a:pt x="5443017" y="673271"/>
                  </a:lnTo>
                  <a:lnTo>
                    <a:pt x="5453446" y="627482"/>
                  </a:lnTo>
                  <a:lnTo>
                    <a:pt x="5459842" y="580288"/>
                  </a:lnTo>
                  <a:lnTo>
                    <a:pt x="5462016" y="531876"/>
                  </a:lnTo>
                  <a:lnTo>
                    <a:pt x="5459842" y="483463"/>
                  </a:lnTo>
                  <a:lnTo>
                    <a:pt x="5453446" y="436269"/>
                  </a:lnTo>
                  <a:lnTo>
                    <a:pt x="5443017" y="390480"/>
                  </a:lnTo>
                  <a:lnTo>
                    <a:pt x="5428740" y="346285"/>
                  </a:lnTo>
                  <a:lnTo>
                    <a:pt x="5410806" y="303871"/>
                  </a:lnTo>
                  <a:lnTo>
                    <a:pt x="5389400" y="263426"/>
                  </a:lnTo>
                  <a:lnTo>
                    <a:pt x="5364711" y="225137"/>
                  </a:lnTo>
                  <a:lnTo>
                    <a:pt x="5336926" y="189193"/>
                  </a:lnTo>
                  <a:lnTo>
                    <a:pt x="5306234" y="155781"/>
                  </a:lnTo>
                  <a:lnTo>
                    <a:pt x="5272822" y="125089"/>
                  </a:lnTo>
                  <a:lnTo>
                    <a:pt x="5236878" y="97304"/>
                  </a:lnTo>
                  <a:lnTo>
                    <a:pt x="5198589" y="72615"/>
                  </a:lnTo>
                  <a:lnTo>
                    <a:pt x="5158144" y="51209"/>
                  </a:lnTo>
                  <a:lnTo>
                    <a:pt x="5115730" y="33275"/>
                  </a:lnTo>
                  <a:lnTo>
                    <a:pt x="5071535" y="18998"/>
                  </a:lnTo>
                  <a:lnTo>
                    <a:pt x="5025746" y="8569"/>
                  </a:lnTo>
                  <a:lnTo>
                    <a:pt x="4978552" y="2173"/>
                  </a:lnTo>
                  <a:lnTo>
                    <a:pt x="493014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252978" y="2695194"/>
              <a:ext cx="5462270" cy="1064260"/>
            </a:xfrm>
            <a:custGeom>
              <a:avLst/>
              <a:gdLst/>
              <a:ahLst/>
              <a:cxnLst/>
              <a:rect l="l" t="t" r="r" b="b"/>
              <a:pathLst>
                <a:path w="5462270" h="1064260">
                  <a:moveTo>
                    <a:pt x="0" y="531876"/>
                  </a:moveTo>
                  <a:lnTo>
                    <a:pt x="2173" y="483463"/>
                  </a:lnTo>
                  <a:lnTo>
                    <a:pt x="8569" y="436269"/>
                  </a:lnTo>
                  <a:lnTo>
                    <a:pt x="18998" y="390480"/>
                  </a:lnTo>
                  <a:lnTo>
                    <a:pt x="33275" y="346285"/>
                  </a:lnTo>
                  <a:lnTo>
                    <a:pt x="51209" y="303871"/>
                  </a:lnTo>
                  <a:lnTo>
                    <a:pt x="72615" y="263426"/>
                  </a:lnTo>
                  <a:lnTo>
                    <a:pt x="97304" y="225137"/>
                  </a:lnTo>
                  <a:lnTo>
                    <a:pt x="125089" y="189193"/>
                  </a:lnTo>
                  <a:lnTo>
                    <a:pt x="155781" y="155781"/>
                  </a:lnTo>
                  <a:lnTo>
                    <a:pt x="189193" y="125089"/>
                  </a:lnTo>
                  <a:lnTo>
                    <a:pt x="225137" y="97304"/>
                  </a:lnTo>
                  <a:lnTo>
                    <a:pt x="263426" y="72615"/>
                  </a:lnTo>
                  <a:lnTo>
                    <a:pt x="303871" y="51209"/>
                  </a:lnTo>
                  <a:lnTo>
                    <a:pt x="346285" y="33275"/>
                  </a:lnTo>
                  <a:lnTo>
                    <a:pt x="390480" y="18998"/>
                  </a:lnTo>
                  <a:lnTo>
                    <a:pt x="436269" y="8569"/>
                  </a:lnTo>
                  <a:lnTo>
                    <a:pt x="483463" y="2173"/>
                  </a:lnTo>
                  <a:lnTo>
                    <a:pt x="531876" y="0"/>
                  </a:lnTo>
                  <a:lnTo>
                    <a:pt x="4930140" y="0"/>
                  </a:lnTo>
                  <a:lnTo>
                    <a:pt x="4978552" y="2173"/>
                  </a:lnTo>
                  <a:lnTo>
                    <a:pt x="5025746" y="8569"/>
                  </a:lnTo>
                  <a:lnTo>
                    <a:pt x="5071535" y="18998"/>
                  </a:lnTo>
                  <a:lnTo>
                    <a:pt x="5115730" y="33275"/>
                  </a:lnTo>
                  <a:lnTo>
                    <a:pt x="5158144" y="51209"/>
                  </a:lnTo>
                  <a:lnTo>
                    <a:pt x="5198589" y="72615"/>
                  </a:lnTo>
                  <a:lnTo>
                    <a:pt x="5236878" y="97304"/>
                  </a:lnTo>
                  <a:lnTo>
                    <a:pt x="5272822" y="125089"/>
                  </a:lnTo>
                  <a:lnTo>
                    <a:pt x="5306234" y="155781"/>
                  </a:lnTo>
                  <a:lnTo>
                    <a:pt x="5336926" y="189193"/>
                  </a:lnTo>
                  <a:lnTo>
                    <a:pt x="5364711" y="225137"/>
                  </a:lnTo>
                  <a:lnTo>
                    <a:pt x="5389400" y="263426"/>
                  </a:lnTo>
                  <a:lnTo>
                    <a:pt x="5410806" y="303871"/>
                  </a:lnTo>
                  <a:lnTo>
                    <a:pt x="5428740" y="346285"/>
                  </a:lnTo>
                  <a:lnTo>
                    <a:pt x="5443017" y="390480"/>
                  </a:lnTo>
                  <a:lnTo>
                    <a:pt x="5453446" y="436269"/>
                  </a:lnTo>
                  <a:lnTo>
                    <a:pt x="5459842" y="483463"/>
                  </a:lnTo>
                  <a:lnTo>
                    <a:pt x="5462016" y="531876"/>
                  </a:lnTo>
                  <a:lnTo>
                    <a:pt x="5459842" y="580288"/>
                  </a:lnTo>
                  <a:lnTo>
                    <a:pt x="5453446" y="627482"/>
                  </a:lnTo>
                  <a:lnTo>
                    <a:pt x="5443017" y="673271"/>
                  </a:lnTo>
                  <a:lnTo>
                    <a:pt x="5428740" y="717466"/>
                  </a:lnTo>
                  <a:lnTo>
                    <a:pt x="5410806" y="759880"/>
                  </a:lnTo>
                  <a:lnTo>
                    <a:pt x="5389400" y="800325"/>
                  </a:lnTo>
                  <a:lnTo>
                    <a:pt x="5364711" y="838614"/>
                  </a:lnTo>
                  <a:lnTo>
                    <a:pt x="5336926" y="874558"/>
                  </a:lnTo>
                  <a:lnTo>
                    <a:pt x="5306234" y="907970"/>
                  </a:lnTo>
                  <a:lnTo>
                    <a:pt x="5272822" y="938662"/>
                  </a:lnTo>
                  <a:lnTo>
                    <a:pt x="5236878" y="966447"/>
                  </a:lnTo>
                  <a:lnTo>
                    <a:pt x="5198589" y="991136"/>
                  </a:lnTo>
                  <a:lnTo>
                    <a:pt x="5158144" y="1012542"/>
                  </a:lnTo>
                  <a:lnTo>
                    <a:pt x="5115730" y="1030476"/>
                  </a:lnTo>
                  <a:lnTo>
                    <a:pt x="5071535" y="1044753"/>
                  </a:lnTo>
                  <a:lnTo>
                    <a:pt x="5025746" y="1055182"/>
                  </a:lnTo>
                  <a:lnTo>
                    <a:pt x="4978552" y="1061578"/>
                  </a:lnTo>
                  <a:lnTo>
                    <a:pt x="4930140" y="1063751"/>
                  </a:lnTo>
                  <a:lnTo>
                    <a:pt x="531876" y="1063751"/>
                  </a:lnTo>
                  <a:lnTo>
                    <a:pt x="483463" y="1061578"/>
                  </a:lnTo>
                  <a:lnTo>
                    <a:pt x="436269" y="1055182"/>
                  </a:lnTo>
                  <a:lnTo>
                    <a:pt x="390480" y="1044753"/>
                  </a:lnTo>
                  <a:lnTo>
                    <a:pt x="346285" y="1030476"/>
                  </a:lnTo>
                  <a:lnTo>
                    <a:pt x="303871" y="1012542"/>
                  </a:lnTo>
                  <a:lnTo>
                    <a:pt x="263426" y="991136"/>
                  </a:lnTo>
                  <a:lnTo>
                    <a:pt x="225137" y="966447"/>
                  </a:lnTo>
                  <a:lnTo>
                    <a:pt x="189193" y="938662"/>
                  </a:lnTo>
                  <a:lnTo>
                    <a:pt x="155781" y="907970"/>
                  </a:lnTo>
                  <a:lnTo>
                    <a:pt x="125089" y="874558"/>
                  </a:lnTo>
                  <a:lnTo>
                    <a:pt x="97304" y="838614"/>
                  </a:lnTo>
                  <a:lnTo>
                    <a:pt x="72615" y="800325"/>
                  </a:lnTo>
                  <a:lnTo>
                    <a:pt x="51209" y="759880"/>
                  </a:lnTo>
                  <a:lnTo>
                    <a:pt x="33275" y="717466"/>
                  </a:lnTo>
                  <a:lnTo>
                    <a:pt x="18998" y="673271"/>
                  </a:lnTo>
                  <a:lnTo>
                    <a:pt x="8569" y="627482"/>
                  </a:lnTo>
                  <a:lnTo>
                    <a:pt x="2173" y="580288"/>
                  </a:lnTo>
                  <a:lnTo>
                    <a:pt x="0" y="531876"/>
                  </a:lnTo>
                  <a:close/>
                </a:path>
              </a:pathLst>
            </a:custGeom>
            <a:ln w="38100">
              <a:solidFill>
                <a:srgbClr val="001F5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85972" y="2991599"/>
              <a:ext cx="1207770" cy="50826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7717" y="2981960"/>
              <a:ext cx="1185545" cy="48704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83479" y="2991611"/>
              <a:ext cx="3396233" cy="622554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73954" y="2981960"/>
              <a:ext cx="3375406" cy="601599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72115" y="2549651"/>
              <a:ext cx="1815083" cy="3842004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7303" y="2549651"/>
              <a:ext cx="1498091" cy="3814572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007" y="0"/>
              <a:ext cx="12059412" cy="25054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19" y="0"/>
            <a:ext cx="12100560" cy="387096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327650" y="5167629"/>
            <a:ext cx="1168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5">
                <a:latin typeface="Arial"/>
                <a:cs typeface="Arial"/>
              </a:rPr>
              <a:t>Bố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 spc="-120">
                <a:latin typeface="Arial"/>
                <a:cs typeface="Arial"/>
              </a:rPr>
              <a:t>Kiều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 spc="-65">
                <a:latin typeface="Arial"/>
                <a:cs typeface="Arial"/>
              </a:rPr>
              <a:t>Linh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88664" y="2453639"/>
            <a:ext cx="3835908" cy="440435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45764" y="2019300"/>
            <a:ext cx="5300472" cy="4838696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0" y="184404"/>
            <a:ext cx="12047220" cy="2454275"/>
            <a:chOff x="0" y="184404"/>
            <a:chExt cx="12047220" cy="2454275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84404"/>
              <a:ext cx="12047219" cy="121310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671303" y="1397571"/>
              <a:ext cx="4850765" cy="1240790"/>
            </a:xfrm>
            <a:custGeom>
              <a:avLst/>
              <a:gdLst/>
              <a:ahLst/>
              <a:cxnLst/>
              <a:rect l="l" t="t" r="r" b="b"/>
              <a:pathLst>
                <a:path w="4850765" h="1240789">
                  <a:moveTo>
                    <a:pt x="4850498" y="0"/>
                  </a:moveTo>
                  <a:lnTo>
                    <a:pt x="4837747" y="0"/>
                  </a:lnTo>
                  <a:lnTo>
                    <a:pt x="4837747" y="1227836"/>
                  </a:lnTo>
                  <a:lnTo>
                    <a:pt x="0" y="1227836"/>
                  </a:lnTo>
                  <a:lnTo>
                    <a:pt x="0" y="1240586"/>
                  </a:lnTo>
                  <a:lnTo>
                    <a:pt x="4837747" y="1240586"/>
                  </a:lnTo>
                  <a:lnTo>
                    <a:pt x="4850498" y="1240586"/>
                  </a:lnTo>
                  <a:lnTo>
                    <a:pt x="48504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671303" y="1397545"/>
              <a:ext cx="4838065" cy="1228090"/>
            </a:xfrm>
            <a:custGeom>
              <a:avLst/>
              <a:gdLst/>
              <a:ahLst/>
              <a:cxnLst/>
              <a:rect l="l" t="t" r="r" b="b"/>
              <a:pathLst>
                <a:path w="4838065" h="1228089">
                  <a:moveTo>
                    <a:pt x="4837785" y="0"/>
                  </a:moveTo>
                  <a:lnTo>
                    <a:pt x="12750" y="0"/>
                  </a:lnTo>
                  <a:lnTo>
                    <a:pt x="0" y="0"/>
                  </a:lnTo>
                  <a:lnTo>
                    <a:pt x="0" y="1227861"/>
                  </a:lnTo>
                  <a:lnTo>
                    <a:pt x="12750" y="1227861"/>
                  </a:lnTo>
                  <a:lnTo>
                    <a:pt x="12750" y="12750"/>
                  </a:lnTo>
                  <a:lnTo>
                    <a:pt x="4837785" y="12750"/>
                  </a:lnTo>
                  <a:lnTo>
                    <a:pt x="4837785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684054" y="1410271"/>
              <a:ext cx="4825365" cy="1215390"/>
            </a:xfrm>
            <a:custGeom>
              <a:avLst/>
              <a:gdLst/>
              <a:ahLst/>
              <a:cxnLst/>
              <a:rect l="l" t="t" r="r" b="b"/>
              <a:pathLst>
                <a:path w="4825365" h="1215389">
                  <a:moveTo>
                    <a:pt x="4824996" y="0"/>
                  </a:moveTo>
                  <a:lnTo>
                    <a:pt x="4818723" y="0"/>
                  </a:lnTo>
                  <a:lnTo>
                    <a:pt x="4818723" y="1208862"/>
                  </a:lnTo>
                  <a:lnTo>
                    <a:pt x="0" y="1208862"/>
                  </a:lnTo>
                  <a:lnTo>
                    <a:pt x="0" y="1215136"/>
                  </a:lnTo>
                  <a:lnTo>
                    <a:pt x="4818723" y="1215136"/>
                  </a:lnTo>
                  <a:lnTo>
                    <a:pt x="4824996" y="1215136"/>
                  </a:lnTo>
                  <a:lnTo>
                    <a:pt x="4824996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3684054" y="1410283"/>
              <a:ext cx="4819015" cy="1209040"/>
            </a:xfrm>
            <a:custGeom>
              <a:avLst/>
              <a:gdLst/>
              <a:ahLst/>
              <a:cxnLst/>
              <a:rect l="l" t="t" r="r" b="b"/>
              <a:pathLst>
                <a:path w="4819015" h="1209039">
                  <a:moveTo>
                    <a:pt x="4818761" y="12"/>
                  </a:moveTo>
                  <a:lnTo>
                    <a:pt x="6273" y="12"/>
                  </a:lnTo>
                  <a:lnTo>
                    <a:pt x="0" y="0"/>
                  </a:lnTo>
                  <a:lnTo>
                    <a:pt x="0" y="1208849"/>
                  </a:lnTo>
                  <a:lnTo>
                    <a:pt x="6273" y="1208849"/>
                  </a:lnTo>
                  <a:lnTo>
                    <a:pt x="6273" y="6286"/>
                  </a:lnTo>
                  <a:lnTo>
                    <a:pt x="4818761" y="6286"/>
                  </a:lnTo>
                  <a:lnTo>
                    <a:pt x="4818761" y="12"/>
                  </a:lnTo>
                  <a:close/>
                </a:path>
              </a:pathLst>
            </a:custGeom>
            <a:solidFill>
              <a:srgbClr val="6969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690338" y="1416556"/>
              <a:ext cx="4812665" cy="1202690"/>
            </a:xfrm>
            <a:custGeom>
              <a:avLst/>
              <a:gdLst/>
              <a:ahLst/>
              <a:cxnLst/>
              <a:rect l="l" t="t" r="r" b="b"/>
              <a:pathLst>
                <a:path w="4812665" h="1202689">
                  <a:moveTo>
                    <a:pt x="4812484" y="0"/>
                  </a:moveTo>
                  <a:lnTo>
                    <a:pt x="0" y="0"/>
                  </a:lnTo>
                  <a:lnTo>
                    <a:pt x="0" y="1202574"/>
                  </a:lnTo>
                  <a:lnTo>
                    <a:pt x="4812485" y="1202574"/>
                  </a:lnTo>
                  <a:lnTo>
                    <a:pt x="4812484" y="0"/>
                  </a:lnTo>
                  <a:close/>
                </a:path>
              </a:pathLst>
            </a:custGeom>
            <a:solidFill>
              <a:srgbClr val="FFFFE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63424" rIns="0" bIns="0" rtlCol="0" vert="horz">
            <a:spAutoFit/>
          </a:bodyPr>
          <a:lstStyle/>
          <a:p>
            <a:pPr algn="ctr" marL="1270" marR="12700">
              <a:lnSpc>
                <a:spcPct val="100000"/>
              </a:lnSpc>
              <a:spcBef>
                <a:spcPts val="110"/>
              </a:spcBef>
            </a:pPr>
            <a:r>
              <a:rPr dirty="0" sz="3200" spc="-10">
                <a:solidFill>
                  <a:srgbClr val="000000"/>
                </a:solidFill>
                <a:latin typeface="Arial"/>
                <a:cs typeface="Arial"/>
              </a:rPr>
              <a:t>NHÓM: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02083" cy="421843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327650" y="5167629"/>
            <a:ext cx="1168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5">
                <a:latin typeface="Arial"/>
                <a:cs typeface="Arial"/>
              </a:rPr>
              <a:t>Bố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 spc="-120">
                <a:latin typeface="Arial"/>
                <a:cs typeface="Arial"/>
              </a:rPr>
              <a:t>Kiều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 spc="-65">
                <a:latin typeface="Arial"/>
                <a:cs typeface="Arial"/>
              </a:rPr>
              <a:t>Linh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88664" y="2453639"/>
            <a:ext cx="3835908" cy="440435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09600" y="47244"/>
            <a:ext cx="10784205" cy="6468110"/>
            <a:chOff x="609600" y="47244"/>
            <a:chExt cx="10784205" cy="64681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3960" y="342900"/>
              <a:ext cx="10659463" cy="61722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" y="47244"/>
              <a:ext cx="4431792" cy="30861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5167" y="539495"/>
              <a:ext cx="1051559" cy="105156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600" y="635507"/>
              <a:ext cx="955547" cy="95554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1339" y="918971"/>
              <a:ext cx="1014984" cy="101498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6101418" y="921687"/>
              <a:ext cx="2223135" cy="840105"/>
            </a:xfrm>
            <a:custGeom>
              <a:avLst/>
              <a:gdLst/>
              <a:ahLst/>
              <a:cxnLst/>
              <a:rect l="l" t="t" r="r" b="b"/>
              <a:pathLst>
                <a:path w="2223134" h="840105">
                  <a:moveTo>
                    <a:pt x="1358285" y="0"/>
                  </a:moveTo>
                  <a:lnTo>
                    <a:pt x="1309139" y="2639"/>
                  </a:lnTo>
                  <a:lnTo>
                    <a:pt x="1262501" y="10668"/>
                  </a:lnTo>
                  <a:lnTo>
                    <a:pt x="1220182" y="23773"/>
                  </a:lnTo>
                  <a:lnTo>
                    <a:pt x="1183992" y="41641"/>
                  </a:lnTo>
                  <a:lnTo>
                    <a:pt x="1155742" y="63959"/>
                  </a:lnTo>
                  <a:lnTo>
                    <a:pt x="1141084" y="57083"/>
                  </a:lnTo>
                  <a:lnTo>
                    <a:pt x="1091988" y="39956"/>
                  </a:lnTo>
                  <a:lnTo>
                    <a:pt x="1040533" y="29141"/>
                  </a:lnTo>
                  <a:lnTo>
                    <a:pt x="987554" y="23973"/>
                  </a:lnTo>
                  <a:lnTo>
                    <a:pt x="934540" y="24217"/>
                  </a:lnTo>
                  <a:lnTo>
                    <a:pt x="882978" y="29637"/>
                  </a:lnTo>
                  <a:lnTo>
                    <a:pt x="834357" y="39998"/>
                  </a:lnTo>
                  <a:lnTo>
                    <a:pt x="790165" y="55065"/>
                  </a:lnTo>
                  <a:lnTo>
                    <a:pt x="751890" y="74602"/>
                  </a:lnTo>
                  <a:lnTo>
                    <a:pt x="721021" y="98376"/>
                  </a:lnTo>
                  <a:lnTo>
                    <a:pt x="668808" y="85535"/>
                  </a:lnTo>
                  <a:lnTo>
                    <a:pt x="613547" y="77373"/>
                  </a:lnTo>
                  <a:lnTo>
                    <a:pt x="556429" y="73998"/>
                  </a:lnTo>
                  <a:lnTo>
                    <a:pt x="498644" y="75516"/>
                  </a:lnTo>
                  <a:lnTo>
                    <a:pt x="437523" y="82707"/>
                  </a:lnTo>
                  <a:lnTo>
                    <a:pt x="381464" y="95012"/>
                  </a:lnTo>
                  <a:lnTo>
                    <a:pt x="331305" y="111861"/>
                  </a:lnTo>
                  <a:lnTo>
                    <a:pt x="287885" y="132687"/>
                  </a:lnTo>
                  <a:lnTo>
                    <a:pt x="252043" y="156920"/>
                  </a:lnTo>
                  <a:lnTo>
                    <a:pt x="224616" y="183992"/>
                  </a:lnTo>
                  <a:lnTo>
                    <a:pt x="198361" y="244379"/>
                  </a:lnTo>
                  <a:lnTo>
                    <a:pt x="201210" y="276557"/>
                  </a:lnTo>
                  <a:lnTo>
                    <a:pt x="199432" y="279224"/>
                  </a:lnTo>
                  <a:lnTo>
                    <a:pt x="148039" y="285197"/>
                  </a:lnTo>
                  <a:lnTo>
                    <a:pt x="101372" y="297004"/>
                  </a:lnTo>
                  <a:lnTo>
                    <a:pt x="61254" y="314049"/>
                  </a:lnTo>
                  <a:lnTo>
                    <a:pt x="29506" y="335739"/>
                  </a:lnTo>
                  <a:lnTo>
                    <a:pt x="3640" y="370251"/>
                  </a:lnTo>
                  <a:lnTo>
                    <a:pt x="0" y="405916"/>
                  </a:lnTo>
                  <a:lnTo>
                    <a:pt x="17281" y="440136"/>
                  </a:lnTo>
                  <a:lnTo>
                    <a:pt x="54179" y="470314"/>
                  </a:lnTo>
                  <a:lnTo>
                    <a:pt x="109389" y="493854"/>
                  </a:lnTo>
                  <a:lnTo>
                    <a:pt x="80070" y="513955"/>
                  </a:lnTo>
                  <a:lnTo>
                    <a:pt x="60097" y="536557"/>
                  </a:lnTo>
                  <a:lnTo>
                    <a:pt x="50007" y="560826"/>
                  </a:lnTo>
                  <a:lnTo>
                    <a:pt x="50334" y="585929"/>
                  </a:lnTo>
                  <a:lnTo>
                    <a:pt x="93956" y="641762"/>
                  </a:lnTo>
                  <a:lnTo>
                    <a:pt x="134075" y="662780"/>
                  </a:lnTo>
                  <a:lnTo>
                    <a:pt x="183242" y="677924"/>
                  </a:lnTo>
                  <a:lnTo>
                    <a:pt x="239091" y="686238"/>
                  </a:lnTo>
                  <a:lnTo>
                    <a:pt x="299254" y="686767"/>
                  </a:lnTo>
                  <a:lnTo>
                    <a:pt x="303445" y="690450"/>
                  </a:lnTo>
                  <a:lnTo>
                    <a:pt x="334322" y="713325"/>
                  </a:lnTo>
                  <a:lnTo>
                    <a:pt x="370006" y="733381"/>
                  </a:lnTo>
                  <a:lnTo>
                    <a:pt x="409847" y="750535"/>
                  </a:lnTo>
                  <a:lnTo>
                    <a:pt x="453197" y="764702"/>
                  </a:lnTo>
                  <a:lnTo>
                    <a:pt x="499406" y="775801"/>
                  </a:lnTo>
                  <a:lnTo>
                    <a:pt x="547825" y="783747"/>
                  </a:lnTo>
                  <a:lnTo>
                    <a:pt x="597805" y="788457"/>
                  </a:lnTo>
                  <a:lnTo>
                    <a:pt x="648697" y="789848"/>
                  </a:lnTo>
                  <a:lnTo>
                    <a:pt x="699852" y="787837"/>
                  </a:lnTo>
                  <a:lnTo>
                    <a:pt x="750620" y="782339"/>
                  </a:lnTo>
                  <a:lnTo>
                    <a:pt x="800354" y="773273"/>
                  </a:lnTo>
                  <a:lnTo>
                    <a:pt x="848402" y="760554"/>
                  </a:lnTo>
                  <a:lnTo>
                    <a:pt x="885774" y="784608"/>
                  </a:lnTo>
                  <a:lnTo>
                    <a:pt x="930301" y="804877"/>
                  </a:lnTo>
                  <a:lnTo>
                    <a:pt x="980901" y="820954"/>
                  </a:lnTo>
                  <a:lnTo>
                    <a:pt x="1036489" y="832436"/>
                  </a:lnTo>
                  <a:lnTo>
                    <a:pt x="1091707" y="838588"/>
                  </a:lnTo>
                  <a:lnTo>
                    <a:pt x="1146657" y="840062"/>
                  </a:lnTo>
                  <a:lnTo>
                    <a:pt x="1200446" y="837102"/>
                  </a:lnTo>
                  <a:lnTo>
                    <a:pt x="1252180" y="829955"/>
                  </a:lnTo>
                  <a:lnTo>
                    <a:pt x="1300967" y="818863"/>
                  </a:lnTo>
                  <a:lnTo>
                    <a:pt x="1345913" y="804071"/>
                  </a:lnTo>
                  <a:lnTo>
                    <a:pt x="1386126" y="785824"/>
                  </a:lnTo>
                  <a:lnTo>
                    <a:pt x="1420712" y="764368"/>
                  </a:lnTo>
                  <a:lnTo>
                    <a:pt x="1469432" y="712802"/>
                  </a:lnTo>
                  <a:lnTo>
                    <a:pt x="1505629" y="722720"/>
                  </a:lnTo>
                  <a:lnTo>
                    <a:pt x="1543934" y="729947"/>
                  </a:lnTo>
                  <a:lnTo>
                    <a:pt x="1583786" y="734411"/>
                  </a:lnTo>
                  <a:lnTo>
                    <a:pt x="1624626" y="736043"/>
                  </a:lnTo>
                  <a:lnTo>
                    <a:pt x="1684641" y="733173"/>
                  </a:lnTo>
                  <a:lnTo>
                    <a:pt x="1740631" y="724494"/>
                  </a:lnTo>
                  <a:lnTo>
                    <a:pt x="1791390" y="710611"/>
                  </a:lnTo>
                  <a:lnTo>
                    <a:pt x="1835716" y="692132"/>
                  </a:lnTo>
                  <a:lnTo>
                    <a:pt x="1872404" y="669665"/>
                  </a:lnTo>
                  <a:lnTo>
                    <a:pt x="1918050" y="615194"/>
                  </a:lnTo>
                  <a:lnTo>
                    <a:pt x="1924600" y="584405"/>
                  </a:lnTo>
                  <a:lnTo>
                    <a:pt x="1968401" y="579656"/>
                  </a:lnTo>
                  <a:lnTo>
                    <a:pt x="2010500" y="572133"/>
                  </a:lnTo>
                  <a:lnTo>
                    <a:pt x="2050384" y="561920"/>
                  </a:lnTo>
                  <a:lnTo>
                    <a:pt x="2087541" y="549099"/>
                  </a:lnTo>
                  <a:lnTo>
                    <a:pt x="2138933" y="524198"/>
                  </a:lnTo>
                  <a:lnTo>
                    <a:pt x="2178445" y="495415"/>
                  </a:lnTo>
                  <a:lnTo>
                    <a:pt x="2205819" y="463760"/>
                  </a:lnTo>
                  <a:lnTo>
                    <a:pt x="2223116" y="395874"/>
                  </a:lnTo>
                  <a:lnTo>
                    <a:pt x="2212521" y="361664"/>
                  </a:lnTo>
                  <a:lnTo>
                    <a:pt x="2188752" y="328625"/>
                  </a:lnTo>
                  <a:lnTo>
                    <a:pt x="2151549" y="297766"/>
                  </a:lnTo>
                  <a:lnTo>
                    <a:pt x="2156629" y="291797"/>
                  </a:lnTo>
                  <a:lnTo>
                    <a:pt x="2160820" y="285574"/>
                  </a:lnTo>
                  <a:lnTo>
                    <a:pt x="2164122" y="279224"/>
                  </a:lnTo>
                  <a:lnTo>
                    <a:pt x="2173685" y="246973"/>
                  </a:lnTo>
                  <a:lnTo>
                    <a:pt x="2168962" y="215470"/>
                  </a:lnTo>
                  <a:lnTo>
                    <a:pt x="2121293" y="158869"/>
                  </a:lnTo>
                  <a:lnTo>
                    <a:pt x="2080661" y="135856"/>
                  </a:lnTo>
                  <a:lnTo>
                    <a:pt x="2030375" y="117757"/>
                  </a:lnTo>
                  <a:lnTo>
                    <a:pt x="1971590" y="105615"/>
                  </a:lnTo>
                  <a:lnTo>
                    <a:pt x="1960289" y="84279"/>
                  </a:lnTo>
                  <a:lnTo>
                    <a:pt x="1917637" y="46322"/>
                  </a:lnTo>
                  <a:lnTo>
                    <a:pt x="1839289" y="14153"/>
                  </a:lnTo>
                  <a:lnTo>
                    <a:pt x="1787020" y="4071"/>
                  </a:lnTo>
                  <a:lnTo>
                    <a:pt x="1732564" y="226"/>
                  </a:lnTo>
                  <a:lnTo>
                    <a:pt x="1678033" y="2536"/>
                  </a:lnTo>
                  <a:lnTo>
                    <a:pt x="1625537" y="10915"/>
                  </a:lnTo>
                  <a:lnTo>
                    <a:pt x="1577186" y="25279"/>
                  </a:lnTo>
                  <a:lnTo>
                    <a:pt x="1535091" y="45544"/>
                  </a:lnTo>
                  <a:lnTo>
                    <a:pt x="1518403" y="35485"/>
                  </a:lnTo>
                  <a:lnTo>
                    <a:pt x="1499690" y="26510"/>
                  </a:lnTo>
                  <a:lnTo>
                    <a:pt x="1479120" y="18701"/>
                  </a:lnTo>
                  <a:lnTo>
                    <a:pt x="1456859" y="12143"/>
                  </a:lnTo>
                  <a:lnTo>
                    <a:pt x="1408129" y="3063"/>
                  </a:lnTo>
                  <a:lnTo>
                    <a:pt x="1358285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101418" y="921687"/>
              <a:ext cx="2223135" cy="840105"/>
            </a:xfrm>
            <a:custGeom>
              <a:avLst/>
              <a:gdLst/>
              <a:ahLst/>
              <a:cxnLst/>
              <a:rect l="l" t="t" r="r" b="b"/>
              <a:pathLst>
                <a:path w="2223134" h="840105">
                  <a:moveTo>
                    <a:pt x="201210" y="276557"/>
                  </a:moveTo>
                  <a:lnTo>
                    <a:pt x="206442" y="213335"/>
                  </a:lnTo>
                  <a:lnTo>
                    <a:pt x="252043" y="156920"/>
                  </a:lnTo>
                  <a:lnTo>
                    <a:pt x="287885" y="132687"/>
                  </a:lnTo>
                  <a:lnTo>
                    <a:pt x="331305" y="111861"/>
                  </a:lnTo>
                  <a:lnTo>
                    <a:pt x="381464" y="95012"/>
                  </a:lnTo>
                  <a:lnTo>
                    <a:pt x="437523" y="82707"/>
                  </a:lnTo>
                  <a:lnTo>
                    <a:pt x="498644" y="75516"/>
                  </a:lnTo>
                  <a:lnTo>
                    <a:pt x="556429" y="73998"/>
                  </a:lnTo>
                  <a:lnTo>
                    <a:pt x="613547" y="77373"/>
                  </a:lnTo>
                  <a:lnTo>
                    <a:pt x="668808" y="85535"/>
                  </a:lnTo>
                  <a:lnTo>
                    <a:pt x="721021" y="98376"/>
                  </a:lnTo>
                  <a:lnTo>
                    <a:pt x="751890" y="74602"/>
                  </a:lnTo>
                  <a:lnTo>
                    <a:pt x="790165" y="55065"/>
                  </a:lnTo>
                  <a:lnTo>
                    <a:pt x="834357" y="39998"/>
                  </a:lnTo>
                  <a:lnTo>
                    <a:pt x="882978" y="29637"/>
                  </a:lnTo>
                  <a:lnTo>
                    <a:pt x="934540" y="24217"/>
                  </a:lnTo>
                  <a:lnTo>
                    <a:pt x="987554" y="23973"/>
                  </a:lnTo>
                  <a:lnTo>
                    <a:pt x="1040533" y="29141"/>
                  </a:lnTo>
                  <a:lnTo>
                    <a:pt x="1091988" y="39956"/>
                  </a:lnTo>
                  <a:lnTo>
                    <a:pt x="1141084" y="57083"/>
                  </a:lnTo>
                  <a:lnTo>
                    <a:pt x="1155742" y="63959"/>
                  </a:lnTo>
                  <a:lnTo>
                    <a:pt x="1183992" y="41641"/>
                  </a:lnTo>
                  <a:lnTo>
                    <a:pt x="1220182" y="23773"/>
                  </a:lnTo>
                  <a:lnTo>
                    <a:pt x="1262501" y="10668"/>
                  </a:lnTo>
                  <a:lnTo>
                    <a:pt x="1309139" y="2639"/>
                  </a:lnTo>
                  <a:lnTo>
                    <a:pt x="1358285" y="0"/>
                  </a:lnTo>
                  <a:lnTo>
                    <a:pt x="1408129" y="3063"/>
                  </a:lnTo>
                  <a:lnTo>
                    <a:pt x="1456859" y="12143"/>
                  </a:lnTo>
                  <a:lnTo>
                    <a:pt x="1499690" y="26510"/>
                  </a:lnTo>
                  <a:lnTo>
                    <a:pt x="1535091" y="45544"/>
                  </a:lnTo>
                  <a:lnTo>
                    <a:pt x="1577186" y="25279"/>
                  </a:lnTo>
                  <a:lnTo>
                    <a:pt x="1625537" y="10915"/>
                  </a:lnTo>
                  <a:lnTo>
                    <a:pt x="1678033" y="2536"/>
                  </a:lnTo>
                  <a:lnTo>
                    <a:pt x="1732564" y="226"/>
                  </a:lnTo>
                  <a:lnTo>
                    <a:pt x="1787020" y="4071"/>
                  </a:lnTo>
                  <a:lnTo>
                    <a:pt x="1839289" y="14153"/>
                  </a:lnTo>
                  <a:lnTo>
                    <a:pt x="1887262" y="30558"/>
                  </a:lnTo>
                  <a:lnTo>
                    <a:pt x="1942142" y="64371"/>
                  </a:lnTo>
                  <a:lnTo>
                    <a:pt x="1971590" y="105615"/>
                  </a:lnTo>
                  <a:lnTo>
                    <a:pt x="2030375" y="117757"/>
                  </a:lnTo>
                  <a:lnTo>
                    <a:pt x="2080661" y="135856"/>
                  </a:lnTo>
                  <a:lnTo>
                    <a:pt x="2121293" y="158869"/>
                  </a:lnTo>
                  <a:lnTo>
                    <a:pt x="2151113" y="185754"/>
                  </a:lnTo>
                  <a:lnTo>
                    <a:pt x="2173685" y="246973"/>
                  </a:lnTo>
                  <a:lnTo>
                    <a:pt x="2164122" y="279224"/>
                  </a:lnTo>
                  <a:lnTo>
                    <a:pt x="2160820" y="285574"/>
                  </a:lnTo>
                  <a:lnTo>
                    <a:pt x="2156629" y="291797"/>
                  </a:lnTo>
                  <a:lnTo>
                    <a:pt x="2151549" y="297766"/>
                  </a:lnTo>
                  <a:lnTo>
                    <a:pt x="2188752" y="328625"/>
                  </a:lnTo>
                  <a:lnTo>
                    <a:pt x="2212521" y="361664"/>
                  </a:lnTo>
                  <a:lnTo>
                    <a:pt x="2223116" y="395874"/>
                  </a:lnTo>
                  <a:lnTo>
                    <a:pt x="2220796" y="430243"/>
                  </a:lnTo>
                  <a:lnTo>
                    <a:pt x="2178445" y="495415"/>
                  </a:lnTo>
                  <a:lnTo>
                    <a:pt x="2138933" y="524198"/>
                  </a:lnTo>
                  <a:lnTo>
                    <a:pt x="2087541" y="549099"/>
                  </a:lnTo>
                  <a:lnTo>
                    <a:pt x="2050384" y="561920"/>
                  </a:lnTo>
                  <a:lnTo>
                    <a:pt x="2010500" y="572133"/>
                  </a:lnTo>
                  <a:lnTo>
                    <a:pt x="1968401" y="579656"/>
                  </a:lnTo>
                  <a:lnTo>
                    <a:pt x="1924600" y="584405"/>
                  </a:lnTo>
                  <a:lnTo>
                    <a:pt x="1918050" y="615194"/>
                  </a:lnTo>
                  <a:lnTo>
                    <a:pt x="1872404" y="669665"/>
                  </a:lnTo>
                  <a:lnTo>
                    <a:pt x="1835716" y="692132"/>
                  </a:lnTo>
                  <a:lnTo>
                    <a:pt x="1791390" y="710611"/>
                  </a:lnTo>
                  <a:lnTo>
                    <a:pt x="1740631" y="724494"/>
                  </a:lnTo>
                  <a:lnTo>
                    <a:pt x="1684641" y="733173"/>
                  </a:lnTo>
                  <a:lnTo>
                    <a:pt x="1624626" y="736043"/>
                  </a:lnTo>
                  <a:lnTo>
                    <a:pt x="1583786" y="734411"/>
                  </a:lnTo>
                  <a:lnTo>
                    <a:pt x="1543934" y="729947"/>
                  </a:lnTo>
                  <a:lnTo>
                    <a:pt x="1505629" y="722720"/>
                  </a:lnTo>
                  <a:lnTo>
                    <a:pt x="1469432" y="712802"/>
                  </a:lnTo>
                  <a:lnTo>
                    <a:pt x="1448778" y="739945"/>
                  </a:lnTo>
                  <a:lnTo>
                    <a:pt x="1386126" y="785824"/>
                  </a:lnTo>
                  <a:lnTo>
                    <a:pt x="1345913" y="804071"/>
                  </a:lnTo>
                  <a:lnTo>
                    <a:pt x="1300967" y="818863"/>
                  </a:lnTo>
                  <a:lnTo>
                    <a:pt x="1252180" y="829955"/>
                  </a:lnTo>
                  <a:lnTo>
                    <a:pt x="1200446" y="837102"/>
                  </a:lnTo>
                  <a:lnTo>
                    <a:pt x="1146657" y="840062"/>
                  </a:lnTo>
                  <a:lnTo>
                    <a:pt x="1091707" y="838588"/>
                  </a:lnTo>
                  <a:lnTo>
                    <a:pt x="1036489" y="832436"/>
                  </a:lnTo>
                  <a:lnTo>
                    <a:pt x="980901" y="820954"/>
                  </a:lnTo>
                  <a:lnTo>
                    <a:pt x="930301" y="804877"/>
                  </a:lnTo>
                  <a:lnTo>
                    <a:pt x="885774" y="784608"/>
                  </a:lnTo>
                  <a:lnTo>
                    <a:pt x="848402" y="760554"/>
                  </a:lnTo>
                  <a:lnTo>
                    <a:pt x="800354" y="773273"/>
                  </a:lnTo>
                  <a:lnTo>
                    <a:pt x="750620" y="782339"/>
                  </a:lnTo>
                  <a:lnTo>
                    <a:pt x="699852" y="787837"/>
                  </a:lnTo>
                  <a:lnTo>
                    <a:pt x="648697" y="789848"/>
                  </a:lnTo>
                  <a:lnTo>
                    <a:pt x="597805" y="788457"/>
                  </a:lnTo>
                  <a:lnTo>
                    <a:pt x="547825" y="783747"/>
                  </a:lnTo>
                  <a:lnTo>
                    <a:pt x="499406" y="775801"/>
                  </a:lnTo>
                  <a:lnTo>
                    <a:pt x="453197" y="764702"/>
                  </a:lnTo>
                  <a:lnTo>
                    <a:pt x="409847" y="750535"/>
                  </a:lnTo>
                  <a:lnTo>
                    <a:pt x="370006" y="733381"/>
                  </a:lnTo>
                  <a:lnTo>
                    <a:pt x="334322" y="713325"/>
                  </a:lnTo>
                  <a:lnTo>
                    <a:pt x="303445" y="690450"/>
                  </a:lnTo>
                  <a:lnTo>
                    <a:pt x="302048" y="689180"/>
                  </a:lnTo>
                  <a:lnTo>
                    <a:pt x="300651" y="688037"/>
                  </a:lnTo>
                  <a:lnTo>
                    <a:pt x="299254" y="686767"/>
                  </a:lnTo>
                  <a:lnTo>
                    <a:pt x="239091" y="686238"/>
                  </a:lnTo>
                  <a:lnTo>
                    <a:pt x="183242" y="677924"/>
                  </a:lnTo>
                  <a:lnTo>
                    <a:pt x="134075" y="662780"/>
                  </a:lnTo>
                  <a:lnTo>
                    <a:pt x="93956" y="641762"/>
                  </a:lnTo>
                  <a:lnTo>
                    <a:pt x="65254" y="615826"/>
                  </a:lnTo>
                  <a:lnTo>
                    <a:pt x="50007" y="560826"/>
                  </a:lnTo>
                  <a:lnTo>
                    <a:pt x="60097" y="536557"/>
                  </a:lnTo>
                  <a:lnTo>
                    <a:pt x="80070" y="513955"/>
                  </a:lnTo>
                  <a:lnTo>
                    <a:pt x="109389" y="493854"/>
                  </a:lnTo>
                  <a:lnTo>
                    <a:pt x="54179" y="470314"/>
                  </a:lnTo>
                  <a:lnTo>
                    <a:pt x="17281" y="440136"/>
                  </a:lnTo>
                  <a:lnTo>
                    <a:pt x="0" y="405916"/>
                  </a:lnTo>
                  <a:lnTo>
                    <a:pt x="3640" y="370251"/>
                  </a:lnTo>
                  <a:lnTo>
                    <a:pt x="29506" y="335739"/>
                  </a:lnTo>
                  <a:lnTo>
                    <a:pt x="61254" y="314049"/>
                  </a:lnTo>
                  <a:lnTo>
                    <a:pt x="101372" y="297004"/>
                  </a:lnTo>
                  <a:lnTo>
                    <a:pt x="148039" y="285197"/>
                  </a:lnTo>
                  <a:lnTo>
                    <a:pt x="199432" y="279224"/>
                  </a:lnTo>
                  <a:lnTo>
                    <a:pt x="201210" y="276557"/>
                  </a:lnTo>
                  <a:close/>
                </a:path>
                <a:path w="2223134" h="840105">
                  <a:moveTo>
                    <a:pt x="242104" y="506173"/>
                  </a:moveTo>
                  <a:lnTo>
                    <a:pt x="208100" y="506163"/>
                  </a:lnTo>
                  <a:lnTo>
                    <a:pt x="174667" y="503522"/>
                  </a:lnTo>
                  <a:lnTo>
                    <a:pt x="142377" y="498332"/>
                  </a:lnTo>
                  <a:lnTo>
                    <a:pt x="111802" y="490679"/>
                  </a:lnTo>
                </a:path>
                <a:path w="2223134" h="840105">
                  <a:moveTo>
                    <a:pt x="357039" y="675591"/>
                  </a:moveTo>
                  <a:lnTo>
                    <a:pt x="343164" y="678208"/>
                  </a:lnTo>
                  <a:lnTo>
                    <a:pt x="329004" y="680337"/>
                  </a:lnTo>
                  <a:lnTo>
                    <a:pt x="314605" y="681966"/>
                  </a:lnTo>
                  <a:lnTo>
                    <a:pt x="300016" y="683084"/>
                  </a:lnTo>
                </a:path>
                <a:path w="2223134" h="840105">
                  <a:moveTo>
                    <a:pt x="848275" y="757125"/>
                  </a:moveTo>
                  <a:lnTo>
                    <a:pt x="838343" y="749007"/>
                  </a:lnTo>
                  <a:lnTo>
                    <a:pt x="829305" y="740662"/>
                  </a:lnTo>
                  <a:lnTo>
                    <a:pt x="821147" y="732104"/>
                  </a:lnTo>
                  <a:lnTo>
                    <a:pt x="813858" y="723343"/>
                  </a:lnTo>
                </a:path>
                <a:path w="2223134" h="840105">
                  <a:moveTo>
                    <a:pt x="1483402" y="672797"/>
                  </a:moveTo>
                  <a:lnTo>
                    <a:pt x="1481402" y="682199"/>
                  </a:lnTo>
                  <a:lnTo>
                    <a:pt x="1478449" y="691529"/>
                  </a:lnTo>
                  <a:lnTo>
                    <a:pt x="1474544" y="700764"/>
                  </a:lnTo>
                  <a:lnTo>
                    <a:pt x="1469686" y="709881"/>
                  </a:lnTo>
                </a:path>
                <a:path w="2223134" h="840105">
                  <a:moveTo>
                    <a:pt x="1756071" y="443435"/>
                  </a:moveTo>
                  <a:lnTo>
                    <a:pt x="1813151" y="462101"/>
                  </a:lnTo>
                  <a:lnTo>
                    <a:pt x="1859752" y="486418"/>
                  </a:lnTo>
                  <a:lnTo>
                    <a:pt x="1894539" y="515270"/>
                  </a:lnTo>
                  <a:lnTo>
                    <a:pt x="1916177" y="547542"/>
                  </a:lnTo>
                  <a:lnTo>
                    <a:pt x="1923330" y="582119"/>
                  </a:lnTo>
                </a:path>
                <a:path w="2223134" h="840105">
                  <a:moveTo>
                    <a:pt x="2150533" y="295734"/>
                  </a:moveTo>
                  <a:lnTo>
                    <a:pt x="2136422" y="310335"/>
                  </a:lnTo>
                  <a:lnTo>
                    <a:pt x="2119180" y="323959"/>
                  </a:lnTo>
                  <a:lnTo>
                    <a:pt x="2099009" y="336489"/>
                  </a:lnTo>
                  <a:lnTo>
                    <a:pt x="2076111" y="347804"/>
                  </a:lnTo>
                </a:path>
                <a:path w="2223134" h="840105">
                  <a:moveTo>
                    <a:pt x="1971844" y="102694"/>
                  </a:moveTo>
                  <a:lnTo>
                    <a:pt x="1974765" y="110822"/>
                  </a:lnTo>
                  <a:lnTo>
                    <a:pt x="1976035" y="119077"/>
                  </a:lnTo>
                  <a:lnTo>
                    <a:pt x="1975781" y="127332"/>
                  </a:lnTo>
                </a:path>
                <a:path w="2223134" h="840105">
                  <a:moveTo>
                    <a:pt x="1496356" y="74119"/>
                  </a:moveTo>
                  <a:lnTo>
                    <a:pt x="1504185" y="65788"/>
                  </a:lnTo>
                  <a:lnTo>
                    <a:pt x="1513168" y="57767"/>
                  </a:lnTo>
                  <a:lnTo>
                    <a:pt x="1523270" y="50080"/>
                  </a:lnTo>
                  <a:lnTo>
                    <a:pt x="1534456" y="42750"/>
                  </a:lnTo>
                </a:path>
                <a:path w="2223134" h="840105">
                  <a:moveTo>
                    <a:pt x="1139486" y="88978"/>
                  </a:moveTo>
                  <a:lnTo>
                    <a:pt x="1142866" y="82056"/>
                  </a:lnTo>
                  <a:lnTo>
                    <a:pt x="1147090" y="75230"/>
                  </a:lnTo>
                  <a:lnTo>
                    <a:pt x="1152148" y="68547"/>
                  </a:lnTo>
                  <a:lnTo>
                    <a:pt x="1158028" y="62054"/>
                  </a:lnTo>
                </a:path>
                <a:path w="2223134" h="840105">
                  <a:moveTo>
                    <a:pt x="720767" y="98249"/>
                  </a:moveTo>
                  <a:lnTo>
                    <a:pt x="738617" y="103980"/>
                  </a:lnTo>
                  <a:lnTo>
                    <a:pt x="755740" y="110282"/>
                  </a:lnTo>
                  <a:lnTo>
                    <a:pt x="772077" y="117108"/>
                  </a:lnTo>
                  <a:lnTo>
                    <a:pt x="787569" y="124411"/>
                  </a:lnTo>
                </a:path>
                <a:path w="2223134" h="840105">
                  <a:moveTo>
                    <a:pt x="212894" y="304243"/>
                  </a:moveTo>
                  <a:lnTo>
                    <a:pt x="209231" y="297434"/>
                  </a:lnTo>
                  <a:lnTo>
                    <a:pt x="206068" y="290543"/>
                  </a:lnTo>
                  <a:lnTo>
                    <a:pt x="203429" y="283579"/>
                  </a:lnTo>
                  <a:lnTo>
                    <a:pt x="201337" y="276557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1279" y="1120140"/>
              <a:ext cx="1399031" cy="55321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38571" y="2619755"/>
              <a:ext cx="4517135" cy="135483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89120" y="1828799"/>
              <a:ext cx="3032760" cy="129844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83891" y="5410199"/>
              <a:ext cx="1283208" cy="702564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53255" y="3749040"/>
              <a:ext cx="7287768" cy="174955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1891" y="2880360"/>
              <a:ext cx="2289048" cy="2289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617214" y="851852"/>
            <a:ext cx="5045710" cy="5202555"/>
            <a:chOff x="3617214" y="851852"/>
            <a:chExt cx="5045710" cy="52025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2379" y="4706106"/>
              <a:ext cx="4859275" cy="134778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8412" y="867092"/>
              <a:ext cx="4849495" cy="3843655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3823716" y="868679"/>
              <a:ext cx="4832985" cy="3827145"/>
            </a:xfrm>
            <a:custGeom>
              <a:avLst/>
              <a:gdLst/>
              <a:ahLst/>
              <a:cxnLst/>
              <a:rect l="l" t="t" r="r" b="b"/>
              <a:pathLst>
                <a:path w="4832984" h="3827145">
                  <a:moveTo>
                    <a:pt x="0" y="3826764"/>
                  </a:moveTo>
                  <a:lnTo>
                    <a:pt x="2440813" y="0"/>
                  </a:lnTo>
                  <a:lnTo>
                    <a:pt x="4832604" y="3826764"/>
                  </a:lnTo>
                  <a:lnTo>
                    <a:pt x="0" y="3826764"/>
                  </a:lnTo>
                  <a:close/>
                </a:path>
              </a:pathLst>
            </a:custGeom>
            <a:ln w="12700">
              <a:solidFill>
                <a:srgbClr val="FFCC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81044" y="853439"/>
              <a:ext cx="4875276" cy="387400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781044" y="853439"/>
              <a:ext cx="4875530" cy="3874135"/>
            </a:xfrm>
            <a:custGeom>
              <a:avLst/>
              <a:gdLst/>
              <a:ahLst/>
              <a:cxnLst/>
              <a:rect l="l" t="t" r="r" b="b"/>
              <a:pathLst>
                <a:path w="4875530" h="3874135">
                  <a:moveTo>
                    <a:pt x="0" y="3874008"/>
                  </a:moveTo>
                  <a:lnTo>
                    <a:pt x="2437638" y="0"/>
                  </a:lnTo>
                  <a:lnTo>
                    <a:pt x="4875276" y="3874008"/>
                  </a:lnTo>
                  <a:lnTo>
                    <a:pt x="0" y="3874008"/>
                  </a:lnTo>
                  <a:close/>
                </a:path>
              </a:pathLst>
            </a:custGeom>
            <a:ln w="3175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6739" y="880109"/>
              <a:ext cx="2591181" cy="3835527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3626739" y="880109"/>
              <a:ext cx="2591435" cy="3836035"/>
            </a:xfrm>
            <a:custGeom>
              <a:avLst/>
              <a:gdLst/>
              <a:ahLst/>
              <a:cxnLst/>
              <a:rect l="l" t="t" r="r" b="b"/>
              <a:pathLst>
                <a:path w="2591435" h="3836035">
                  <a:moveTo>
                    <a:pt x="170052" y="3835527"/>
                  </a:moveTo>
                  <a:lnTo>
                    <a:pt x="0" y="3112897"/>
                  </a:lnTo>
                  <a:lnTo>
                    <a:pt x="2591181" y="0"/>
                  </a:lnTo>
                  <a:lnTo>
                    <a:pt x="170052" y="3835527"/>
                  </a:lnTo>
                  <a:close/>
                </a:path>
              </a:pathLst>
            </a:custGeom>
            <a:ln w="19050">
              <a:solidFill>
                <a:srgbClr val="CCEB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05144" y="45719"/>
            <a:ext cx="5439156" cy="260603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598931" y="0"/>
            <a:ext cx="5438140" cy="6756400"/>
            <a:chOff x="598931" y="0"/>
            <a:chExt cx="5438140" cy="6756400"/>
          </a:xfrm>
        </p:grpSpPr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8931" y="45719"/>
              <a:ext cx="5437632" cy="26060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128" y="0"/>
              <a:ext cx="170687" cy="6755892"/>
            </a:xfrm>
            <a:prstGeom prst="rect">
              <a:avLst/>
            </a:prstGeom>
          </p:spPr>
        </p:pic>
      </p:grpSp>
      <p:grpSp>
        <p:nvGrpSpPr>
          <p:cNvPr id="14" name="object 14" descr=""/>
          <p:cNvGrpSpPr/>
          <p:nvPr/>
        </p:nvGrpSpPr>
        <p:grpSpPr>
          <a:xfrm>
            <a:off x="10977634" y="0"/>
            <a:ext cx="653415" cy="6858000"/>
            <a:chOff x="10977634" y="0"/>
            <a:chExt cx="653415" cy="6858000"/>
          </a:xfrm>
        </p:grpSpPr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77634" y="560819"/>
              <a:ext cx="653007" cy="2639593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1582399" y="0"/>
              <a:ext cx="0" cy="6858000"/>
            </a:xfrm>
            <a:custGeom>
              <a:avLst/>
              <a:gdLst/>
              <a:ahLst/>
              <a:cxnLst/>
              <a:rect l="l" t="t" r="r" b="b"/>
              <a:pathLst>
                <a:path w="0" h="6858000">
                  <a:moveTo>
                    <a:pt x="0" y="685799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/>
          <p:nvPr/>
        </p:nvSpPr>
        <p:spPr>
          <a:xfrm>
            <a:off x="60960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5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object 1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662159" y="4309871"/>
            <a:ext cx="515112" cy="490727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09600" y="3520440"/>
            <a:ext cx="440436" cy="518160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13816" y="5928359"/>
            <a:ext cx="483108" cy="470916"/>
          </a:xfrm>
          <a:prstGeom prst="rect">
            <a:avLst/>
          </a:prstGeom>
        </p:spPr>
      </p:pic>
      <p:pic>
        <p:nvPicPr>
          <p:cNvPr id="21" name="object 21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210800" y="0"/>
            <a:ext cx="731520" cy="594360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29839" y="217931"/>
            <a:ext cx="274320" cy="467868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09600" y="320040"/>
            <a:ext cx="731519" cy="731519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13120" y="5349240"/>
            <a:ext cx="440435" cy="480059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484364" y="899160"/>
            <a:ext cx="440435" cy="518160"/>
          </a:xfrm>
          <a:prstGeom prst="rect">
            <a:avLst/>
          </a:prstGeom>
        </p:spPr>
      </p:pic>
      <p:sp>
        <p:nvSpPr>
          <p:cNvPr id="26" name="object 26" descr=""/>
          <p:cNvSpPr/>
          <p:nvPr/>
        </p:nvSpPr>
        <p:spPr>
          <a:xfrm>
            <a:off x="1981200" y="4500371"/>
            <a:ext cx="609600" cy="483234"/>
          </a:xfrm>
          <a:custGeom>
            <a:avLst/>
            <a:gdLst/>
            <a:ahLst/>
            <a:cxnLst/>
            <a:rect l="l" t="t" r="r" b="b"/>
            <a:pathLst>
              <a:path w="609600" h="483235">
                <a:moveTo>
                  <a:pt x="304800" y="0"/>
                </a:moveTo>
                <a:lnTo>
                  <a:pt x="250951" y="198881"/>
                </a:lnTo>
                <a:lnTo>
                  <a:pt x="0" y="241553"/>
                </a:lnTo>
                <a:lnTo>
                  <a:pt x="250951" y="284225"/>
                </a:lnTo>
                <a:lnTo>
                  <a:pt x="304800" y="483107"/>
                </a:lnTo>
                <a:lnTo>
                  <a:pt x="358648" y="284225"/>
                </a:lnTo>
                <a:lnTo>
                  <a:pt x="609600" y="241553"/>
                </a:lnTo>
                <a:lnTo>
                  <a:pt x="358648" y="198881"/>
                </a:lnTo>
                <a:lnTo>
                  <a:pt x="304800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object 27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535679" y="4617720"/>
            <a:ext cx="440436" cy="480060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759440" y="5827776"/>
            <a:ext cx="463295" cy="527304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187440" y="507491"/>
            <a:ext cx="775715" cy="734568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255520" y="5890259"/>
            <a:ext cx="592836" cy="647700"/>
          </a:xfrm>
          <a:prstGeom prst="rect">
            <a:avLst/>
          </a:prstGeom>
        </p:spPr>
      </p:pic>
      <p:pic>
        <p:nvPicPr>
          <p:cNvPr id="31" name="object 31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175759" y="5257800"/>
            <a:ext cx="731519" cy="822960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090159" y="594359"/>
            <a:ext cx="640079" cy="640079"/>
          </a:xfrm>
          <a:prstGeom prst="rect">
            <a:avLst/>
          </a:prstGeom>
        </p:spPr>
      </p:pic>
      <p:pic>
        <p:nvPicPr>
          <p:cNvPr id="33" name="object 33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9022080" y="502919"/>
            <a:ext cx="592836" cy="647700"/>
          </a:xfrm>
          <a:prstGeom prst="rect">
            <a:avLst/>
          </a:prstGeom>
        </p:spPr>
      </p:pic>
      <p:pic>
        <p:nvPicPr>
          <p:cNvPr id="34" name="object 34" descr="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992879" y="320040"/>
            <a:ext cx="484632" cy="470915"/>
          </a:xfrm>
          <a:prstGeom prst="rect">
            <a:avLst/>
          </a:prstGeom>
        </p:spPr>
      </p:pic>
      <p:pic>
        <p:nvPicPr>
          <p:cNvPr id="35" name="object 35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829055" y="217931"/>
            <a:ext cx="1463040" cy="612648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169920" y="4892039"/>
            <a:ext cx="6149339" cy="1965958"/>
          </a:xfrm>
          <a:prstGeom prst="rect">
            <a:avLst/>
          </a:prstGeom>
        </p:spPr>
      </p:pic>
      <p:pic>
        <p:nvPicPr>
          <p:cNvPr id="37" name="object 37" descr="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008876" y="3425952"/>
            <a:ext cx="1681733" cy="1311402"/>
          </a:xfrm>
          <a:prstGeom prst="rect">
            <a:avLst/>
          </a:prstGeom>
        </p:spPr>
      </p:pic>
      <p:sp>
        <p:nvSpPr>
          <p:cNvPr id="38" name="object 38" descr=""/>
          <p:cNvSpPr txBox="1"/>
          <p:nvPr/>
        </p:nvSpPr>
        <p:spPr>
          <a:xfrm>
            <a:off x="7423150" y="3583889"/>
            <a:ext cx="396875" cy="9036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750" spc="-340" b="1">
                <a:solidFill>
                  <a:srgbClr val="FF0000"/>
                </a:solidFill>
                <a:latin typeface="Arial"/>
                <a:cs typeface="Arial"/>
                <a:hlinkClick r:id="rId28" action="ppaction://hlinksldjump"/>
              </a:rPr>
              <a:t>6</a:t>
            </a:r>
            <a:endParaRPr sz="5750">
              <a:latin typeface="Arial"/>
              <a:cs typeface="Arial"/>
            </a:endParaRPr>
          </a:p>
        </p:txBody>
      </p:sp>
      <p:pic>
        <p:nvPicPr>
          <p:cNvPr id="39" name="object 39" descr="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4520184" y="2264664"/>
            <a:ext cx="1771650" cy="1506474"/>
          </a:xfrm>
          <a:prstGeom prst="rect">
            <a:avLst/>
          </a:prstGeom>
        </p:spPr>
      </p:pic>
      <p:sp>
        <p:nvSpPr>
          <p:cNvPr id="40" name="object 40" descr=""/>
          <p:cNvSpPr txBox="1"/>
          <p:nvPr/>
        </p:nvSpPr>
        <p:spPr>
          <a:xfrm>
            <a:off x="5451094" y="2435732"/>
            <a:ext cx="365760" cy="8305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5250" spc="-315" b="1">
                <a:solidFill>
                  <a:srgbClr val="FF0000"/>
                </a:solidFill>
                <a:latin typeface="Arial"/>
                <a:cs typeface="Arial"/>
                <a:hlinkClick r:id="rId30" action="ppaction://hlinksldjump"/>
              </a:rPr>
              <a:t>2</a:t>
            </a:r>
            <a:endParaRPr sz="5250">
              <a:latin typeface="Arial"/>
              <a:cs typeface="Arial"/>
            </a:endParaRPr>
          </a:p>
        </p:txBody>
      </p:sp>
      <p:pic>
        <p:nvPicPr>
          <p:cNvPr id="41" name="object 41" descr="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422391" y="3409188"/>
            <a:ext cx="1619250" cy="1469898"/>
          </a:xfrm>
          <a:prstGeom prst="rect">
            <a:avLst/>
          </a:prstGeom>
        </p:spPr>
      </p:pic>
      <p:sp>
        <p:nvSpPr>
          <p:cNvPr id="42" name="object 42" descr=""/>
          <p:cNvSpPr txBox="1"/>
          <p:nvPr/>
        </p:nvSpPr>
        <p:spPr>
          <a:xfrm>
            <a:off x="6068059" y="3674440"/>
            <a:ext cx="33083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725">
                <a:solidFill>
                  <a:srgbClr val="FFFF00"/>
                </a:solidFill>
                <a:latin typeface="Verdana"/>
                <a:cs typeface="Verdana"/>
                <a:hlinkClick r:id="rId32" action="ppaction://hlinksldjump"/>
              </a:rPr>
              <a:t>5</a:t>
            </a:r>
            <a:endParaRPr sz="4800">
              <a:latin typeface="Verdana"/>
              <a:cs typeface="Verdana"/>
            </a:endParaRPr>
          </a:p>
        </p:txBody>
      </p:sp>
      <p:pic>
        <p:nvPicPr>
          <p:cNvPr id="43" name="object 43" descr="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735323" y="3409188"/>
            <a:ext cx="1799081" cy="1468374"/>
          </a:xfrm>
          <a:prstGeom prst="rect">
            <a:avLst/>
          </a:prstGeom>
        </p:spPr>
      </p:pic>
      <p:sp>
        <p:nvSpPr>
          <p:cNvPr id="44" name="object 44" descr=""/>
          <p:cNvSpPr txBox="1"/>
          <p:nvPr/>
        </p:nvSpPr>
        <p:spPr>
          <a:xfrm>
            <a:off x="4676013" y="3656152"/>
            <a:ext cx="33464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320" b="1">
                <a:solidFill>
                  <a:srgbClr val="FF0000"/>
                </a:solidFill>
                <a:latin typeface="Arial"/>
                <a:cs typeface="Arial"/>
                <a:hlinkClick r:id="rId34" action="ppaction://hlinksldjump"/>
              </a:rPr>
              <a:t>4</a:t>
            </a:r>
            <a:endParaRPr sz="4800">
              <a:latin typeface="Arial"/>
              <a:cs typeface="Arial"/>
            </a:endParaRPr>
          </a:p>
        </p:txBody>
      </p:sp>
      <p:pic>
        <p:nvPicPr>
          <p:cNvPr id="45" name="object 45" descr="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184391" y="2246376"/>
            <a:ext cx="1724406" cy="1396746"/>
          </a:xfrm>
          <a:prstGeom prst="rect">
            <a:avLst/>
          </a:prstGeom>
        </p:spPr>
      </p:pic>
      <p:sp>
        <p:nvSpPr>
          <p:cNvPr id="46" name="object 46" descr=""/>
          <p:cNvSpPr txBox="1"/>
          <p:nvPr/>
        </p:nvSpPr>
        <p:spPr>
          <a:xfrm>
            <a:off x="6881621" y="2421382"/>
            <a:ext cx="33464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320" b="1">
                <a:solidFill>
                  <a:srgbClr val="FF0000"/>
                </a:solidFill>
                <a:latin typeface="Arial"/>
                <a:cs typeface="Arial"/>
                <a:hlinkClick r:id="rId36" action="ppaction://hlinksldjump"/>
              </a:rPr>
              <a:t>3</a:t>
            </a:r>
            <a:endParaRPr sz="4800">
              <a:latin typeface="Arial"/>
              <a:cs typeface="Arial"/>
            </a:endParaRPr>
          </a:p>
        </p:txBody>
      </p:sp>
      <p:pic>
        <p:nvPicPr>
          <p:cNvPr id="47" name="object 47" descr="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312664" y="833627"/>
            <a:ext cx="1850897" cy="1792986"/>
          </a:xfrm>
          <a:prstGeom prst="rect">
            <a:avLst/>
          </a:prstGeom>
        </p:spPr>
      </p:pic>
      <p:sp>
        <p:nvSpPr>
          <p:cNvPr id="48" name="object 48" descr=""/>
          <p:cNvSpPr txBox="1"/>
          <p:nvPr/>
        </p:nvSpPr>
        <p:spPr>
          <a:xfrm>
            <a:off x="6089650" y="1421384"/>
            <a:ext cx="3302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725">
                <a:solidFill>
                  <a:srgbClr val="FFFF00"/>
                </a:solidFill>
                <a:latin typeface="Verdana"/>
                <a:cs typeface="Verdana"/>
                <a:hlinkClick r:id="rId38" action="ppaction://hlinksldjump"/>
              </a:rPr>
              <a:t>1</a:t>
            </a:r>
            <a:endParaRPr sz="4800">
              <a:latin typeface="Verdana"/>
              <a:cs typeface="Verdana"/>
            </a:endParaRPr>
          </a:p>
        </p:txBody>
      </p:sp>
      <p:grpSp>
        <p:nvGrpSpPr>
          <p:cNvPr id="49" name="object 49" descr=""/>
          <p:cNvGrpSpPr/>
          <p:nvPr/>
        </p:nvGrpSpPr>
        <p:grpSpPr>
          <a:xfrm>
            <a:off x="1141475" y="0"/>
            <a:ext cx="10424160" cy="6812280"/>
            <a:chOff x="1141475" y="0"/>
            <a:chExt cx="10424160" cy="6812280"/>
          </a:xfrm>
        </p:grpSpPr>
        <p:pic>
          <p:nvPicPr>
            <p:cNvPr id="50" name="object 50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789163" y="4555235"/>
              <a:ext cx="548639" cy="822960"/>
            </a:xfrm>
            <a:prstGeom prst="rect">
              <a:avLst/>
            </a:prstGeom>
          </p:spPr>
        </p:pic>
        <p:pic>
          <p:nvPicPr>
            <p:cNvPr id="51" name="object 5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278379" y="198120"/>
              <a:ext cx="1463040" cy="614171"/>
            </a:xfrm>
            <a:prstGeom prst="rect">
              <a:avLst/>
            </a:prstGeom>
          </p:spPr>
        </p:pic>
        <p:pic>
          <p:nvPicPr>
            <p:cNvPr id="52" name="object 52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941052" y="175260"/>
              <a:ext cx="1447800" cy="614171"/>
            </a:xfrm>
            <a:prstGeom prst="rect">
              <a:avLst/>
            </a:prstGeom>
          </p:spPr>
        </p:pic>
        <p:pic>
          <p:nvPicPr>
            <p:cNvPr id="53" name="object 53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542019" y="175260"/>
              <a:ext cx="1447800" cy="614171"/>
            </a:xfrm>
            <a:prstGeom prst="rect">
              <a:avLst/>
            </a:prstGeom>
          </p:spPr>
        </p:pic>
        <p:pic>
          <p:nvPicPr>
            <p:cNvPr id="54" name="object 54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263384" y="195071"/>
              <a:ext cx="1447800" cy="612648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422903" y="172212"/>
              <a:ext cx="1463039" cy="611123"/>
            </a:xfrm>
            <a:prstGeom prst="rect">
              <a:avLst/>
            </a:prstGeom>
          </p:spPr>
        </p:pic>
        <p:pic>
          <p:nvPicPr>
            <p:cNvPr id="56" name="object 56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576572" y="0"/>
              <a:ext cx="3358896" cy="1330452"/>
            </a:xfrm>
            <a:prstGeom prst="rect">
              <a:avLst/>
            </a:prstGeom>
          </p:spPr>
        </p:pic>
        <p:pic>
          <p:nvPicPr>
            <p:cNvPr id="57" name="object 57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384280" y="102108"/>
              <a:ext cx="170687" cy="3557015"/>
            </a:xfrm>
            <a:prstGeom prst="rect">
              <a:avLst/>
            </a:prstGeom>
          </p:spPr>
        </p:pic>
        <p:pic>
          <p:nvPicPr>
            <p:cNvPr id="58" name="object 58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417807" y="3643884"/>
              <a:ext cx="147827" cy="3112007"/>
            </a:xfrm>
            <a:prstGeom prst="rect">
              <a:avLst/>
            </a:prstGeom>
          </p:spPr>
        </p:pic>
        <p:pic>
          <p:nvPicPr>
            <p:cNvPr id="59" name="object 59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41475" y="1508747"/>
              <a:ext cx="3481578" cy="607326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250680" y="1571244"/>
              <a:ext cx="1622298" cy="2961893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267187" y="5768340"/>
              <a:ext cx="1045463" cy="10439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0"/>
            <a:ext cx="10972800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652272" y="32003"/>
            <a:ext cx="10885170" cy="6811645"/>
            <a:chOff x="652272" y="32003"/>
            <a:chExt cx="10885170" cy="681164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272" y="32003"/>
              <a:ext cx="10885170" cy="681151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763524" y="1066800"/>
              <a:ext cx="10665460" cy="1019810"/>
            </a:xfrm>
            <a:custGeom>
              <a:avLst/>
              <a:gdLst/>
              <a:ahLst/>
              <a:cxnLst/>
              <a:rect l="l" t="t" r="r" b="b"/>
              <a:pathLst>
                <a:path w="10665460" h="1019810">
                  <a:moveTo>
                    <a:pt x="10664952" y="0"/>
                  </a:moveTo>
                  <a:lnTo>
                    <a:pt x="0" y="0"/>
                  </a:lnTo>
                  <a:lnTo>
                    <a:pt x="0" y="1019555"/>
                  </a:lnTo>
                  <a:lnTo>
                    <a:pt x="10664952" y="1019555"/>
                  </a:lnTo>
                  <a:lnTo>
                    <a:pt x="10664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88313" y="2554986"/>
              <a:ext cx="10218420" cy="3983990"/>
            </a:xfrm>
            <a:custGeom>
              <a:avLst/>
              <a:gdLst/>
              <a:ahLst/>
              <a:cxnLst/>
              <a:rect l="l" t="t" r="r" b="b"/>
              <a:pathLst>
                <a:path w="10218420" h="3983990">
                  <a:moveTo>
                    <a:pt x="0" y="663955"/>
                  </a:moveTo>
                  <a:lnTo>
                    <a:pt x="1667" y="616544"/>
                  </a:lnTo>
                  <a:lnTo>
                    <a:pt x="6594" y="570031"/>
                  </a:lnTo>
                  <a:lnTo>
                    <a:pt x="14668" y="524529"/>
                  </a:lnTo>
                  <a:lnTo>
                    <a:pt x="25777" y="480151"/>
                  </a:lnTo>
                  <a:lnTo>
                    <a:pt x="39809" y="437010"/>
                  </a:lnTo>
                  <a:lnTo>
                    <a:pt x="56650" y="395217"/>
                  </a:lnTo>
                  <a:lnTo>
                    <a:pt x="76189" y="354885"/>
                  </a:lnTo>
                  <a:lnTo>
                    <a:pt x="98314" y="316126"/>
                  </a:lnTo>
                  <a:lnTo>
                    <a:pt x="122911" y="279053"/>
                  </a:lnTo>
                  <a:lnTo>
                    <a:pt x="149868" y="243778"/>
                  </a:lnTo>
                  <a:lnTo>
                    <a:pt x="179074" y="210414"/>
                  </a:lnTo>
                  <a:lnTo>
                    <a:pt x="210414" y="179074"/>
                  </a:lnTo>
                  <a:lnTo>
                    <a:pt x="243778" y="149868"/>
                  </a:lnTo>
                  <a:lnTo>
                    <a:pt x="279053" y="122911"/>
                  </a:lnTo>
                  <a:lnTo>
                    <a:pt x="316126" y="98314"/>
                  </a:lnTo>
                  <a:lnTo>
                    <a:pt x="354885" y="76189"/>
                  </a:lnTo>
                  <a:lnTo>
                    <a:pt x="395217" y="56650"/>
                  </a:lnTo>
                  <a:lnTo>
                    <a:pt x="437010" y="39809"/>
                  </a:lnTo>
                  <a:lnTo>
                    <a:pt x="480151" y="25777"/>
                  </a:lnTo>
                  <a:lnTo>
                    <a:pt x="524529" y="14668"/>
                  </a:lnTo>
                  <a:lnTo>
                    <a:pt x="570031" y="6594"/>
                  </a:lnTo>
                  <a:lnTo>
                    <a:pt x="616544" y="1667"/>
                  </a:lnTo>
                  <a:lnTo>
                    <a:pt x="663956" y="0"/>
                  </a:lnTo>
                  <a:lnTo>
                    <a:pt x="9554464" y="0"/>
                  </a:lnTo>
                  <a:lnTo>
                    <a:pt x="9601875" y="1667"/>
                  </a:lnTo>
                  <a:lnTo>
                    <a:pt x="9648388" y="6594"/>
                  </a:lnTo>
                  <a:lnTo>
                    <a:pt x="9693890" y="14668"/>
                  </a:lnTo>
                  <a:lnTo>
                    <a:pt x="9738268" y="25777"/>
                  </a:lnTo>
                  <a:lnTo>
                    <a:pt x="9781409" y="39809"/>
                  </a:lnTo>
                  <a:lnTo>
                    <a:pt x="9823202" y="56650"/>
                  </a:lnTo>
                  <a:lnTo>
                    <a:pt x="9863534" y="76189"/>
                  </a:lnTo>
                  <a:lnTo>
                    <a:pt x="9902293" y="98314"/>
                  </a:lnTo>
                  <a:lnTo>
                    <a:pt x="9939366" y="122911"/>
                  </a:lnTo>
                  <a:lnTo>
                    <a:pt x="9974641" y="149868"/>
                  </a:lnTo>
                  <a:lnTo>
                    <a:pt x="10008005" y="179074"/>
                  </a:lnTo>
                  <a:lnTo>
                    <a:pt x="10039345" y="210414"/>
                  </a:lnTo>
                  <a:lnTo>
                    <a:pt x="10068551" y="243778"/>
                  </a:lnTo>
                  <a:lnTo>
                    <a:pt x="10095508" y="279053"/>
                  </a:lnTo>
                  <a:lnTo>
                    <a:pt x="10120105" y="316126"/>
                  </a:lnTo>
                  <a:lnTo>
                    <a:pt x="10142230" y="354885"/>
                  </a:lnTo>
                  <a:lnTo>
                    <a:pt x="10161769" y="395217"/>
                  </a:lnTo>
                  <a:lnTo>
                    <a:pt x="10178610" y="437010"/>
                  </a:lnTo>
                  <a:lnTo>
                    <a:pt x="10192642" y="480151"/>
                  </a:lnTo>
                  <a:lnTo>
                    <a:pt x="10203751" y="524529"/>
                  </a:lnTo>
                  <a:lnTo>
                    <a:pt x="10211825" y="570031"/>
                  </a:lnTo>
                  <a:lnTo>
                    <a:pt x="10216752" y="616544"/>
                  </a:lnTo>
                  <a:lnTo>
                    <a:pt x="10218419" y="663955"/>
                  </a:lnTo>
                  <a:lnTo>
                    <a:pt x="10218419" y="3319754"/>
                  </a:lnTo>
                  <a:lnTo>
                    <a:pt x="10216752" y="3367174"/>
                  </a:lnTo>
                  <a:lnTo>
                    <a:pt x="10211825" y="3413693"/>
                  </a:lnTo>
                  <a:lnTo>
                    <a:pt x="10203751" y="3459200"/>
                  </a:lnTo>
                  <a:lnTo>
                    <a:pt x="10192642" y="3503583"/>
                  </a:lnTo>
                  <a:lnTo>
                    <a:pt x="10178610" y="3546728"/>
                  </a:lnTo>
                  <a:lnTo>
                    <a:pt x="10161769" y="3588524"/>
                  </a:lnTo>
                  <a:lnTo>
                    <a:pt x="10142230" y="3628859"/>
                  </a:lnTo>
                  <a:lnTo>
                    <a:pt x="10120105" y="3667619"/>
                  </a:lnTo>
                  <a:lnTo>
                    <a:pt x="10095508" y="3704693"/>
                  </a:lnTo>
                  <a:lnTo>
                    <a:pt x="10068551" y="3739968"/>
                  </a:lnTo>
                  <a:lnTo>
                    <a:pt x="10039345" y="3773332"/>
                  </a:lnTo>
                  <a:lnTo>
                    <a:pt x="10008005" y="3804672"/>
                  </a:lnTo>
                  <a:lnTo>
                    <a:pt x="9974641" y="3833877"/>
                  </a:lnTo>
                  <a:lnTo>
                    <a:pt x="9939366" y="3860833"/>
                  </a:lnTo>
                  <a:lnTo>
                    <a:pt x="9902293" y="3885429"/>
                  </a:lnTo>
                  <a:lnTo>
                    <a:pt x="9863534" y="3907552"/>
                  </a:lnTo>
                  <a:lnTo>
                    <a:pt x="9823202" y="3927090"/>
                  </a:lnTo>
                  <a:lnTo>
                    <a:pt x="9781409" y="3943930"/>
                  </a:lnTo>
                  <a:lnTo>
                    <a:pt x="9738268" y="3957961"/>
                  </a:lnTo>
                  <a:lnTo>
                    <a:pt x="9693890" y="3969069"/>
                  </a:lnTo>
                  <a:lnTo>
                    <a:pt x="9648388" y="3977142"/>
                  </a:lnTo>
                  <a:lnTo>
                    <a:pt x="9601875" y="3982068"/>
                  </a:lnTo>
                  <a:lnTo>
                    <a:pt x="9554464" y="3983736"/>
                  </a:lnTo>
                  <a:lnTo>
                    <a:pt x="663956" y="3983736"/>
                  </a:lnTo>
                  <a:lnTo>
                    <a:pt x="616544" y="3982068"/>
                  </a:lnTo>
                  <a:lnTo>
                    <a:pt x="570031" y="3977142"/>
                  </a:lnTo>
                  <a:lnTo>
                    <a:pt x="524529" y="3969069"/>
                  </a:lnTo>
                  <a:lnTo>
                    <a:pt x="480151" y="3957961"/>
                  </a:lnTo>
                  <a:lnTo>
                    <a:pt x="437010" y="3943930"/>
                  </a:lnTo>
                  <a:lnTo>
                    <a:pt x="395217" y="3927090"/>
                  </a:lnTo>
                  <a:lnTo>
                    <a:pt x="354885" y="3907552"/>
                  </a:lnTo>
                  <a:lnTo>
                    <a:pt x="316126" y="3885429"/>
                  </a:lnTo>
                  <a:lnTo>
                    <a:pt x="279053" y="3860833"/>
                  </a:lnTo>
                  <a:lnTo>
                    <a:pt x="243778" y="3833877"/>
                  </a:lnTo>
                  <a:lnTo>
                    <a:pt x="210414" y="3804672"/>
                  </a:lnTo>
                  <a:lnTo>
                    <a:pt x="179074" y="3773332"/>
                  </a:lnTo>
                  <a:lnTo>
                    <a:pt x="149868" y="3739968"/>
                  </a:lnTo>
                  <a:lnTo>
                    <a:pt x="122911" y="3704693"/>
                  </a:lnTo>
                  <a:lnTo>
                    <a:pt x="98314" y="3667619"/>
                  </a:lnTo>
                  <a:lnTo>
                    <a:pt x="76189" y="3628859"/>
                  </a:lnTo>
                  <a:lnTo>
                    <a:pt x="56650" y="3588524"/>
                  </a:lnTo>
                  <a:lnTo>
                    <a:pt x="39809" y="3546728"/>
                  </a:lnTo>
                  <a:lnTo>
                    <a:pt x="25777" y="3503583"/>
                  </a:lnTo>
                  <a:lnTo>
                    <a:pt x="14668" y="3459200"/>
                  </a:lnTo>
                  <a:lnTo>
                    <a:pt x="6594" y="3413693"/>
                  </a:lnTo>
                  <a:lnTo>
                    <a:pt x="1667" y="3367174"/>
                  </a:lnTo>
                  <a:lnTo>
                    <a:pt x="0" y="3319754"/>
                  </a:lnTo>
                  <a:lnTo>
                    <a:pt x="0" y="663955"/>
                  </a:lnTo>
                  <a:close/>
                </a:path>
              </a:pathLst>
            </a:custGeom>
            <a:ln w="38100">
              <a:solidFill>
                <a:srgbClr val="FFFF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63012" y="1155477"/>
              <a:ext cx="1647189" cy="838835"/>
            </a:xfrm>
            <a:custGeom>
              <a:avLst/>
              <a:gdLst/>
              <a:ahLst/>
              <a:cxnLst/>
              <a:rect l="l" t="t" r="r" b="b"/>
              <a:pathLst>
                <a:path w="1647189" h="838835">
                  <a:moveTo>
                    <a:pt x="1263113" y="0"/>
                  </a:moveTo>
                  <a:lnTo>
                    <a:pt x="1216814" y="6835"/>
                  </a:lnTo>
                  <a:lnTo>
                    <a:pt x="1173999" y="21855"/>
                  </a:lnTo>
                  <a:lnTo>
                    <a:pt x="1137161" y="44926"/>
                  </a:lnTo>
                  <a:lnTo>
                    <a:pt x="1124806" y="34867"/>
                  </a:lnTo>
                  <a:lnTo>
                    <a:pt x="1110904" y="25892"/>
                  </a:lnTo>
                  <a:lnTo>
                    <a:pt x="1095620" y="18083"/>
                  </a:lnTo>
                  <a:lnTo>
                    <a:pt x="1079122" y="11525"/>
                  </a:lnTo>
                  <a:lnTo>
                    <a:pt x="1028314" y="515"/>
                  </a:lnTo>
                  <a:lnTo>
                    <a:pt x="976939" y="1052"/>
                  </a:lnTo>
                  <a:lnTo>
                    <a:pt x="928667" y="12275"/>
                  </a:lnTo>
                  <a:lnTo>
                    <a:pt x="887167" y="33324"/>
                  </a:lnTo>
                  <a:lnTo>
                    <a:pt x="856110" y="63341"/>
                  </a:lnTo>
                  <a:lnTo>
                    <a:pt x="845264" y="56465"/>
                  </a:lnTo>
                  <a:lnTo>
                    <a:pt x="808866" y="39338"/>
                  </a:lnTo>
                  <a:lnTo>
                    <a:pt x="757773" y="26185"/>
                  </a:lnTo>
                  <a:lnTo>
                    <a:pt x="705305" y="22931"/>
                  </a:lnTo>
                  <a:lnTo>
                    <a:pt x="654085" y="29019"/>
                  </a:lnTo>
                  <a:lnTo>
                    <a:pt x="606739" y="43891"/>
                  </a:lnTo>
                  <a:lnTo>
                    <a:pt x="565890" y="66990"/>
                  </a:lnTo>
                  <a:lnTo>
                    <a:pt x="534165" y="97758"/>
                  </a:lnTo>
                  <a:lnTo>
                    <a:pt x="495457" y="84917"/>
                  </a:lnTo>
                  <a:lnTo>
                    <a:pt x="454511" y="76755"/>
                  </a:lnTo>
                  <a:lnTo>
                    <a:pt x="412193" y="73380"/>
                  </a:lnTo>
                  <a:lnTo>
                    <a:pt x="369370" y="74898"/>
                  </a:lnTo>
                  <a:lnTo>
                    <a:pt x="311828" y="85108"/>
                  </a:lnTo>
                  <a:lnTo>
                    <a:pt x="260775" y="103502"/>
                  </a:lnTo>
                  <a:lnTo>
                    <a:pt x="217532" y="128872"/>
                  </a:lnTo>
                  <a:lnTo>
                    <a:pt x="183420" y="160009"/>
                  </a:lnTo>
                  <a:lnTo>
                    <a:pt x="159764" y="195705"/>
                  </a:lnTo>
                  <a:lnTo>
                    <a:pt x="147883" y="234751"/>
                  </a:lnTo>
                  <a:lnTo>
                    <a:pt x="149101" y="275939"/>
                  </a:lnTo>
                  <a:lnTo>
                    <a:pt x="147717" y="278606"/>
                  </a:lnTo>
                  <a:lnTo>
                    <a:pt x="109663" y="284579"/>
                  </a:lnTo>
                  <a:lnTo>
                    <a:pt x="45377" y="313432"/>
                  </a:lnTo>
                  <a:lnTo>
                    <a:pt x="2687" y="369633"/>
                  </a:lnTo>
                  <a:lnTo>
                    <a:pt x="0" y="405298"/>
                  </a:lnTo>
                  <a:lnTo>
                    <a:pt x="12812" y="439518"/>
                  </a:lnTo>
                  <a:lnTo>
                    <a:pt x="40151" y="469696"/>
                  </a:lnTo>
                  <a:lnTo>
                    <a:pt x="81042" y="493236"/>
                  </a:lnTo>
                  <a:lnTo>
                    <a:pt x="59308" y="513337"/>
                  </a:lnTo>
                  <a:lnTo>
                    <a:pt x="44512" y="535939"/>
                  </a:lnTo>
                  <a:lnTo>
                    <a:pt x="37052" y="560208"/>
                  </a:lnTo>
                  <a:lnTo>
                    <a:pt x="37328" y="585311"/>
                  </a:lnTo>
                  <a:lnTo>
                    <a:pt x="51860" y="620743"/>
                  </a:lnTo>
                  <a:lnTo>
                    <a:pt x="80597" y="650195"/>
                  </a:lnTo>
                  <a:lnTo>
                    <a:pt x="120504" y="672014"/>
                  </a:lnTo>
                  <a:lnTo>
                    <a:pt x="168544" y="684550"/>
                  </a:lnTo>
                  <a:lnTo>
                    <a:pt x="221682" y="686149"/>
                  </a:lnTo>
                  <a:lnTo>
                    <a:pt x="224793" y="689832"/>
                  </a:lnTo>
                  <a:lnTo>
                    <a:pt x="256094" y="719710"/>
                  </a:lnTo>
                  <a:lnTo>
                    <a:pt x="293441" y="744526"/>
                  </a:lnTo>
                  <a:lnTo>
                    <a:pt x="335694" y="764084"/>
                  </a:lnTo>
                  <a:lnTo>
                    <a:pt x="381714" y="778186"/>
                  </a:lnTo>
                  <a:lnTo>
                    <a:pt x="430359" y="786634"/>
                  </a:lnTo>
                  <a:lnTo>
                    <a:pt x="480490" y="789230"/>
                  </a:lnTo>
                  <a:lnTo>
                    <a:pt x="530967" y="785778"/>
                  </a:lnTo>
                  <a:lnTo>
                    <a:pt x="580650" y="776079"/>
                  </a:lnTo>
                  <a:lnTo>
                    <a:pt x="628399" y="759936"/>
                  </a:lnTo>
                  <a:lnTo>
                    <a:pt x="656133" y="783990"/>
                  </a:lnTo>
                  <a:lnTo>
                    <a:pt x="689105" y="804259"/>
                  </a:lnTo>
                  <a:lnTo>
                    <a:pt x="726554" y="820336"/>
                  </a:lnTo>
                  <a:lnTo>
                    <a:pt x="767718" y="831818"/>
                  </a:lnTo>
                  <a:lnTo>
                    <a:pt x="818867" y="838767"/>
                  </a:lnTo>
                  <a:lnTo>
                    <a:pt x="869439" y="838503"/>
                  </a:lnTo>
                  <a:lnTo>
                    <a:pt x="918145" y="831503"/>
                  </a:lnTo>
                  <a:lnTo>
                    <a:pt x="963695" y="818245"/>
                  </a:lnTo>
                  <a:lnTo>
                    <a:pt x="1004798" y="799206"/>
                  </a:lnTo>
                  <a:lnTo>
                    <a:pt x="1040163" y="774864"/>
                  </a:lnTo>
                  <a:lnTo>
                    <a:pt x="1068501" y="745698"/>
                  </a:lnTo>
                  <a:lnTo>
                    <a:pt x="1088520" y="712184"/>
                  </a:lnTo>
                  <a:lnTo>
                    <a:pt x="1115283" y="722102"/>
                  </a:lnTo>
                  <a:lnTo>
                    <a:pt x="1143654" y="729329"/>
                  </a:lnTo>
                  <a:lnTo>
                    <a:pt x="1173191" y="733794"/>
                  </a:lnTo>
                  <a:lnTo>
                    <a:pt x="1203455" y="735425"/>
                  </a:lnTo>
                  <a:lnTo>
                    <a:pt x="1262092" y="730278"/>
                  </a:lnTo>
                  <a:lnTo>
                    <a:pt x="1314919" y="715161"/>
                  </a:lnTo>
                  <a:lnTo>
                    <a:pt x="1359808" y="691514"/>
                  </a:lnTo>
                  <a:lnTo>
                    <a:pt x="1394632" y="660777"/>
                  </a:lnTo>
                  <a:lnTo>
                    <a:pt x="1417265" y="624388"/>
                  </a:lnTo>
                  <a:lnTo>
                    <a:pt x="1425578" y="583787"/>
                  </a:lnTo>
                  <a:lnTo>
                    <a:pt x="1458041" y="579038"/>
                  </a:lnTo>
                  <a:lnTo>
                    <a:pt x="1518822" y="561302"/>
                  </a:lnTo>
                  <a:lnTo>
                    <a:pt x="1589128" y="519683"/>
                  </a:lnTo>
                  <a:lnTo>
                    <a:pt x="1620375" y="486002"/>
                  </a:lnTo>
                  <a:lnTo>
                    <a:pt x="1639815" y="448946"/>
                  </a:lnTo>
                  <a:lnTo>
                    <a:pt x="1647164" y="410025"/>
                  </a:lnTo>
                  <a:lnTo>
                    <a:pt x="1642142" y="370746"/>
                  </a:lnTo>
                  <a:lnTo>
                    <a:pt x="1624466" y="332617"/>
                  </a:lnTo>
                  <a:lnTo>
                    <a:pt x="1593853" y="297148"/>
                  </a:lnTo>
                  <a:lnTo>
                    <a:pt x="1597536" y="291179"/>
                  </a:lnTo>
                  <a:lnTo>
                    <a:pt x="1600584" y="284956"/>
                  </a:lnTo>
                  <a:lnTo>
                    <a:pt x="1603124" y="278606"/>
                  </a:lnTo>
                  <a:lnTo>
                    <a:pt x="1610304" y="241025"/>
                  </a:lnTo>
                  <a:lnTo>
                    <a:pt x="1603284" y="204696"/>
                  </a:lnTo>
                  <a:lnTo>
                    <a:pt x="1583423" y="171275"/>
                  </a:lnTo>
                  <a:lnTo>
                    <a:pt x="1552080" y="142415"/>
                  </a:lnTo>
                  <a:lnTo>
                    <a:pt x="1510611" y="119770"/>
                  </a:lnTo>
                  <a:lnTo>
                    <a:pt x="1460376" y="104997"/>
                  </a:lnTo>
                  <a:lnTo>
                    <a:pt x="1452026" y="83661"/>
                  </a:lnTo>
                  <a:lnTo>
                    <a:pt x="1420514" y="45704"/>
                  </a:lnTo>
                  <a:lnTo>
                    <a:pt x="1356207" y="11418"/>
                  </a:lnTo>
                  <a:lnTo>
                    <a:pt x="1310408" y="1482"/>
                  </a:lnTo>
                  <a:lnTo>
                    <a:pt x="1263113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63012" y="1155477"/>
              <a:ext cx="1647189" cy="838835"/>
            </a:xfrm>
            <a:custGeom>
              <a:avLst/>
              <a:gdLst/>
              <a:ahLst/>
              <a:cxnLst/>
              <a:rect l="l" t="t" r="r" b="b"/>
              <a:pathLst>
                <a:path w="1647189" h="838835">
                  <a:moveTo>
                    <a:pt x="149101" y="275939"/>
                  </a:moveTo>
                  <a:lnTo>
                    <a:pt x="147883" y="234751"/>
                  </a:lnTo>
                  <a:lnTo>
                    <a:pt x="159764" y="195705"/>
                  </a:lnTo>
                  <a:lnTo>
                    <a:pt x="183420" y="160009"/>
                  </a:lnTo>
                  <a:lnTo>
                    <a:pt x="217532" y="128872"/>
                  </a:lnTo>
                  <a:lnTo>
                    <a:pt x="260775" y="103502"/>
                  </a:lnTo>
                  <a:lnTo>
                    <a:pt x="311828" y="85108"/>
                  </a:lnTo>
                  <a:lnTo>
                    <a:pt x="369370" y="74898"/>
                  </a:lnTo>
                  <a:lnTo>
                    <a:pt x="412193" y="73380"/>
                  </a:lnTo>
                  <a:lnTo>
                    <a:pt x="454511" y="76755"/>
                  </a:lnTo>
                  <a:lnTo>
                    <a:pt x="495457" y="84917"/>
                  </a:lnTo>
                  <a:lnTo>
                    <a:pt x="534165" y="97758"/>
                  </a:lnTo>
                  <a:lnTo>
                    <a:pt x="565890" y="66990"/>
                  </a:lnTo>
                  <a:lnTo>
                    <a:pt x="606739" y="43891"/>
                  </a:lnTo>
                  <a:lnTo>
                    <a:pt x="654085" y="29019"/>
                  </a:lnTo>
                  <a:lnTo>
                    <a:pt x="705305" y="22931"/>
                  </a:lnTo>
                  <a:lnTo>
                    <a:pt x="757773" y="26185"/>
                  </a:lnTo>
                  <a:lnTo>
                    <a:pt x="808866" y="39338"/>
                  </a:lnTo>
                  <a:lnTo>
                    <a:pt x="845264" y="56465"/>
                  </a:lnTo>
                  <a:lnTo>
                    <a:pt x="856110" y="63341"/>
                  </a:lnTo>
                  <a:lnTo>
                    <a:pt x="887167" y="33324"/>
                  </a:lnTo>
                  <a:lnTo>
                    <a:pt x="928667" y="12275"/>
                  </a:lnTo>
                  <a:lnTo>
                    <a:pt x="976939" y="1052"/>
                  </a:lnTo>
                  <a:lnTo>
                    <a:pt x="1028314" y="515"/>
                  </a:lnTo>
                  <a:lnTo>
                    <a:pt x="1079122" y="11525"/>
                  </a:lnTo>
                  <a:lnTo>
                    <a:pt x="1095620" y="18083"/>
                  </a:lnTo>
                  <a:lnTo>
                    <a:pt x="1110904" y="25892"/>
                  </a:lnTo>
                  <a:lnTo>
                    <a:pt x="1124806" y="34867"/>
                  </a:lnTo>
                  <a:lnTo>
                    <a:pt x="1137161" y="44926"/>
                  </a:lnTo>
                  <a:lnTo>
                    <a:pt x="1173999" y="21855"/>
                  </a:lnTo>
                  <a:lnTo>
                    <a:pt x="1216814" y="6835"/>
                  </a:lnTo>
                  <a:lnTo>
                    <a:pt x="1263113" y="0"/>
                  </a:lnTo>
                  <a:lnTo>
                    <a:pt x="1310408" y="1482"/>
                  </a:lnTo>
                  <a:lnTo>
                    <a:pt x="1356207" y="11418"/>
                  </a:lnTo>
                  <a:lnTo>
                    <a:pt x="1398019" y="29940"/>
                  </a:lnTo>
                  <a:lnTo>
                    <a:pt x="1438627" y="63753"/>
                  </a:lnTo>
                  <a:lnTo>
                    <a:pt x="1460376" y="104997"/>
                  </a:lnTo>
                  <a:lnTo>
                    <a:pt x="1510611" y="119770"/>
                  </a:lnTo>
                  <a:lnTo>
                    <a:pt x="1552080" y="142415"/>
                  </a:lnTo>
                  <a:lnTo>
                    <a:pt x="1583423" y="171275"/>
                  </a:lnTo>
                  <a:lnTo>
                    <a:pt x="1603284" y="204696"/>
                  </a:lnTo>
                  <a:lnTo>
                    <a:pt x="1610304" y="241025"/>
                  </a:lnTo>
                  <a:lnTo>
                    <a:pt x="1603124" y="278606"/>
                  </a:lnTo>
                  <a:lnTo>
                    <a:pt x="1600584" y="284956"/>
                  </a:lnTo>
                  <a:lnTo>
                    <a:pt x="1597536" y="291179"/>
                  </a:lnTo>
                  <a:lnTo>
                    <a:pt x="1593853" y="297148"/>
                  </a:lnTo>
                  <a:lnTo>
                    <a:pt x="1624466" y="332617"/>
                  </a:lnTo>
                  <a:lnTo>
                    <a:pt x="1642142" y="370746"/>
                  </a:lnTo>
                  <a:lnTo>
                    <a:pt x="1647164" y="410025"/>
                  </a:lnTo>
                  <a:lnTo>
                    <a:pt x="1639815" y="448946"/>
                  </a:lnTo>
                  <a:lnTo>
                    <a:pt x="1620375" y="486002"/>
                  </a:lnTo>
                  <a:lnTo>
                    <a:pt x="1589128" y="519683"/>
                  </a:lnTo>
                  <a:lnTo>
                    <a:pt x="1546355" y="548481"/>
                  </a:lnTo>
                  <a:lnTo>
                    <a:pt x="1489253" y="571515"/>
                  </a:lnTo>
                  <a:lnTo>
                    <a:pt x="1425578" y="583787"/>
                  </a:lnTo>
                  <a:lnTo>
                    <a:pt x="1417265" y="624388"/>
                  </a:lnTo>
                  <a:lnTo>
                    <a:pt x="1394632" y="660777"/>
                  </a:lnTo>
                  <a:lnTo>
                    <a:pt x="1359808" y="691514"/>
                  </a:lnTo>
                  <a:lnTo>
                    <a:pt x="1314919" y="715161"/>
                  </a:lnTo>
                  <a:lnTo>
                    <a:pt x="1262092" y="730278"/>
                  </a:lnTo>
                  <a:lnTo>
                    <a:pt x="1203455" y="735425"/>
                  </a:lnTo>
                  <a:lnTo>
                    <a:pt x="1173191" y="733794"/>
                  </a:lnTo>
                  <a:lnTo>
                    <a:pt x="1143654" y="729329"/>
                  </a:lnTo>
                  <a:lnTo>
                    <a:pt x="1115283" y="722102"/>
                  </a:lnTo>
                  <a:lnTo>
                    <a:pt x="1088520" y="712184"/>
                  </a:lnTo>
                  <a:lnTo>
                    <a:pt x="1068501" y="745698"/>
                  </a:lnTo>
                  <a:lnTo>
                    <a:pt x="1040163" y="774864"/>
                  </a:lnTo>
                  <a:lnTo>
                    <a:pt x="1004798" y="799206"/>
                  </a:lnTo>
                  <a:lnTo>
                    <a:pt x="963695" y="818245"/>
                  </a:lnTo>
                  <a:lnTo>
                    <a:pt x="918145" y="831503"/>
                  </a:lnTo>
                  <a:lnTo>
                    <a:pt x="869439" y="838503"/>
                  </a:lnTo>
                  <a:lnTo>
                    <a:pt x="818867" y="838767"/>
                  </a:lnTo>
                  <a:lnTo>
                    <a:pt x="767718" y="831818"/>
                  </a:lnTo>
                  <a:lnTo>
                    <a:pt x="726554" y="820336"/>
                  </a:lnTo>
                  <a:lnTo>
                    <a:pt x="689105" y="804259"/>
                  </a:lnTo>
                  <a:lnTo>
                    <a:pt x="656133" y="783990"/>
                  </a:lnTo>
                  <a:lnTo>
                    <a:pt x="628399" y="759936"/>
                  </a:lnTo>
                  <a:lnTo>
                    <a:pt x="580650" y="776079"/>
                  </a:lnTo>
                  <a:lnTo>
                    <a:pt x="530967" y="785778"/>
                  </a:lnTo>
                  <a:lnTo>
                    <a:pt x="480490" y="789230"/>
                  </a:lnTo>
                  <a:lnTo>
                    <a:pt x="430359" y="786634"/>
                  </a:lnTo>
                  <a:lnTo>
                    <a:pt x="381714" y="778186"/>
                  </a:lnTo>
                  <a:lnTo>
                    <a:pt x="335694" y="764084"/>
                  </a:lnTo>
                  <a:lnTo>
                    <a:pt x="293441" y="744526"/>
                  </a:lnTo>
                  <a:lnTo>
                    <a:pt x="256094" y="719710"/>
                  </a:lnTo>
                  <a:lnTo>
                    <a:pt x="224793" y="689832"/>
                  </a:lnTo>
                  <a:lnTo>
                    <a:pt x="223739" y="688562"/>
                  </a:lnTo>
                  <a:lnTo>
                    <a:pt x="222698" y="687419"/>
                  </a:lnTo>
                  <a:lnTo>
                    <a:pt x="221682" y="686149"/>
                  </a:lnTo>
                  <a:lnTo>
                    <a:pt x="168544" y="684550"/>
                  </a:lnTo>
                  <a:lnTo>
                    <a:pt x="120504" y="672014"/>
                  </a:lnTo>
                  <a:lnTo>
                    <a:pt x="80597" y="650195"/>
                  </a:lnTo>
                  <a:lnTo>
                    <a:pt x="51860" y="620743"/>
                  </a:lnTo>
                  <a:lnTo>
                    <a:pt x="37328" y="585311"/>
                  </a:lnTo>
                  <a:lnTo>
                    <a:pt x="37052" y="560208"/>
                  </a:lnTo>
                  <a:lnTo>
                    <a:pt x="44512" y="535939"/>
                  </a:lnTo>
                  <a:lnTo>
                    <a:pt x="59308" y="513337"/>
                  </a:lnTo>
                  <a:lnTo>
                    <a:pt x="81042" y="493236"/>
                  </a:lnTo>
                  <a:lnTo>
                    <a:pt x="40151" y="469696"/>
                  </a:lnTo>
                  <a:lnTo>
                    <a:pt x="12812" y="439518"/>
                  </a:lnTo>
                  <a:lnTo>
                    <a:pt x="0" y="405298"/>
                  </a:lnTo>
                  <a:lnTo>
                    <a:pt x="2687" y="369633"/>
                  </a:lnTo>
                  <a:lnTo>
                    <a:pt x="21847" y="335121"/>
                  </a:lnTo>
                  <a:lnTo>
                    <a:pt x="75100" y="296386"/>
                  </a:lnTo>
                  <a:lnTo>
                    <a:pt x="147717" y="278606"/>
                  </a:lnTo>
                  <a:lnTo>
                    <a:pt x="149101" y="275939"/>
                  </a:lnTo>
                  <a:close/>
                </a:path>
                <a:path w="1647189" h="838835">
                  <a:moveTo>
                    <a:pt x="179314" y="505555"/>
                  </a:moveTo>
                  <a:lnTo>
                    <a:pt x="154125" y="505545"/>
                  </a:lnTo>
                  <a:lnTo>
                    <a:pt x="129361" y="502904"/>
                  </a:lnTo>
                  <a:lnTo>
                    <a:pt x="105446" y="497714"/>
                  </a:lnTo>
                  <a:lnTo>
                    <a:pt x="82807" y="490061"/>
                  </a:lnTo>
                </a:path>
                <a:path w="1647189" h="838835">
                  <a:moveTo>
                    <a:pt x="264468" y="674973"/>
                  </a:moveTo>
                  <a:lnTo>
                    <a:pt x="254196" y="677590"/>
                  </a:lnTo>
                  <a:lnTo>
                    <a:pt x="243711" y="679719"/>
                  </a:lnTo>
                  <a:lnTo>
                    <a:pt x="233048" y="681349"/>
                  </a:lnTo>
                  <a:lnTo>
                    <a:pt x="222240" y="682466"/>
                  </a:lnTo>
                </a:path>
                <a:path w="1647189" h="838835">
                  <a:moveTo>
                    <a:pt x="628272" y="756507"/>
                  </a:moveTo>
                  <a:lnTo>
                    <a:pt x="620964" y="748389"/>
                  </a:lnTo>
                  <a:lnTo>
                    <a:pt x="614286" y="740044"/>
                  </a:lnTo>
                  <a:lnTo>
                    <a:pt x="608252" y="731486"/>
                  </a:lnTo>
                  <a:lnTo>
                    <a:pt x="602872" y="722725"/>
                  </a:lnTo>
                </a:path>
                <a:path w="1647189" h="838835">
                  <a:moveTo>
                    <a:pt x="1098807" y="672179"/>
                  </a:moveTo>
                  <a:lnTo>
                    <a:pt x="1097309" y="681581"/>
                  </a:lnTo>
                  <a:lnTo>
                    <a:pt x="1095108" y="690911"/>
                  </a:lnTo>
                  <a:lnTo>
                    <a:pt x="1092217" y="700147"/>
                  </a:lnTo>
                  <a:lnTo>
                    <a:pt x="1088647" y="709263"/>
                  </a:lnTo>
                </a:path>
                <a:path w="1647189" h="838835">
                  <a:moveTo>
                    <a:pt x="1300864" y="442817"/>
                  </a:moveTo>
                  <a:lnTo>
                    <a:pt x="1352502" y="467076"/>
                  </a:lnTo>
                  <a:lnTo>
                    <a:pt x="1391637" y="499729"/>
                  </a:lnTo>
                  <a:lnTo>
                    <a:pt x="1416343" y="538597"/>
                  </a:lnTo>
                  <a:lnTo>
                    <a:pt x="1424689" y="581501"/>
                  </a:lnTo>
                </a:path>
                <a:path w="1647189" h="838835">
                  <a:moveTo>
                    <a:pt x="1592964" y="295116"/>
                  </a:moveTo>
                  <a:lnTo>
                    <a:pt x="1582512" y="309717"/>
                  </a:lnTo>
                  <a:lnTo>
                    <a:pt x="1569739" y="323341"/>
                  </a:lnTo>
                  <a:lnTo>
                    <a:pt x="1554799" y="335871"/>
                  </a:lnTo>
                  <a:lnTo>
                    <a:pt x="1537846" y="347186"/>
                  </a:lnTo>
                </a:path>
                <a:path w="1647189" h="838835">
                  <a:moveTo>
                    <a:pt x="1460630" y="102076"/>
                  </a:moveTo>
                  <a:lnTo>
                    <a:pt x="1462789" y="110204"/>
                  </a:lnTo>
                  <a:lnTo>
                    <a:pt x="1463678" y="118459"/>
                  </a:lnTo>
                  <a:lnTo>
                    <a:pt x="1463551" y="126714"/>
                  </a:lnTo>
                </a:path>
                <a:path w="1647189" h="838835">
                  <a:moveTo>
                    <a:pt x="1108332" y="73501"/>
                  </a:moveTo>
                  <a:lnTo>
                    <a:pt x="1114186" y="65170"/>
                  </a:lnTo>
                  <a:lnTo>
                    <a:pt x="1120873" y="57150"/>
                  </a:lnTo>
                  <a:lnTo>
                    <a:pt x="1128370" y="49462"/>
                  </a:lnTo>
                  <a:lnTo>
                    <a:pt x="1136653" y="42132"/>
                  </a:lnTo>
                </a:path>
                <a:path w="1647189" h="838835">
                  <a:moveTo>
                    <a:pt x="844045" y="88360"/>
                  </a:moveTo>
                  <a:lnTo>
                    <a:pt x="846563" y="81438"/>
                  </a:lnTo>
                  <a:lnTo>
                    <a:pt x="849713" y="74612"/>
                  </a:lnTo>
                  <a:lnTo>
                    <a:pt x="853457" y="67929"/>
                  </a:lnTo>
                  <a:lnTo>
                    <a:pt x="857761" y="61436"/>
                  </a:lnTo>
                </a:path>
                <a:path w="1647189" h="838835">
                  <a:moveTo>
                    <a:pt x="533911" y="97631"/>
                  </a:moveTo>
                  <a:lnTo>
                    <a:pt x="547151" y="103362"/>
                  </a:lnTo>
                  <a:lnTo>
                    <a:pt x="559819" y="109664"/>
                  </a:lnTo>
                  <a:lnTo>
                    <a:pt x="571916" y="116490"/>
                  </a:lnTo>
                  <a:lnTo>
                    <a:pt x="583441" y="123793"/>
                  </a:lnTo>
                </a:path>
                <a:path w="1647189" h="838835">
                  <a:moveTo>
                    <a:pt x="157750" y="303625"/>
                  </a:moveTo>
                  <a:lnTo>
                    <a:pt x="155000" y="296816"/>
                  </a:lnTo>
                  <a:lnTo>
                    <a:pt x="152640" y="289925"/>
                  </a:lnTo>
                  <a:lnTo>
                    <a:pt x="150672" y="282961"/>
                  </a:lnTo>
                  <a:lnTo>
                    <a:pt x="149101" y="275939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2708" y="1318259"/>
              <a:ext cx="888491" cy="55321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71753" rIns="0" bIns="0" rtlCol="0" vert="horz">
            <a:spAutoFit/>
          </a:bodyPr>
          <a:lstStyle/>
          <a:p>
            <a:pPr marL="2129790">
              <a:lnSpc>
                <a:spcPct val="100000"/>
              </a:lnSpc>
              <a:spcBef>
                <a:spcPts val="464"/>
              </a:spcBef>
            </a:pPr>
            <a:r>
              <a:rPr dirty="0" sz="2850"/>
              <a:t>Câu</a:t>
            </a:r>
            <a:r>
              <a:rPr dirty="0" sz="2850" spc="40"/>
              <a:t> </a:t>
            </a:r>
            <a:r>
              <a:rPr dirty="0" sz="2850" spc="-355"/>
              <a:t>hỏi</a:t>
            </a:r>
            <a:r>
              <a:rPr dirty="0" sz="2850" spc="50"/>
              <a:t> </a:t>
            </a:r>
            <a:r>
              <a:rPr dirty="0" sz="2850"/>
              <a:t>1:</a:t>
            </a:r>
            <a:r>
              <a:rPr dirty="0" sz="2850" spc="40"/>
              <a:t> </a:t>
            </a:r>
            <a:r>
              <a:rPr dirty="0" sz="2850"/>
              <a:t>Hôm</a:t>
            </a:r>
            <a:r>
              <a:rPr dirty="0" sz="2850" spc="65"/>
              <a:t> </a:t>
            </a:r>
            <a:r>
              <a:rPr dirty="0" sz="2850"/>
              <a:t>nay</a:t>
            </a:r>
            <a:r>
              <a:rPr dirty="0" sz="2850" spc="40"/>
              <a:t> </a:t>
            </a:r>
            <a:r>
              <a:rPr dirty="0" sz="2850"/>
              <a:t>các</a:t>
            </a:r>
            <a:r>
              <a:rPr dirty="0" sz="2850" spc="55"/>
              <a:t> </a:t>
            </a:r>
            <a:r>
              <a:rPr dirty="0" sz="2850"/>
              <a:t>em</a:t>
            </a:r>
            <a:r>
              <a:rPr dirty="0" sz="2850" spc="45"/>
              <a:t> </a:t>
            </a:r>
            <a:r>
              <a:rPr dirty="0" sz="2850" spc="-355"/>
              <a:t>học</a:t>
            </a:r>
            <a:r>
              <a:rPr dirty="0" sz="2850" spc="50"/>
              <a:t> </a:t>
            </a:r>
            <a:r>
              <a:rPr dirty="0" sz="2850"/>
              <a:t>bài</a:t>
            </a:r>
            <a:r>
              <a:rPr dirty="0" sz="2850" spc="55"/>
              <a:t> </a:t>
            </a:r>
            <a:r>
              <a:rPr dirty="0" sz="2850" spc="-355"/>
              <a:t>đọc</a:t>
            </a:r>
            <a:r>
              <a:rPr dirty="0" sz="2850" spc="50"/>
              <a:t> </a:t>
            </a:r>
            <a:r>
              <a:rPr dirty="0" sz="2850" spc="-25">
                <a:hlinkClick r:id="rId5" action="ppaction://hlinksldjump"/>
              </a:rPr>
              <a:t>gì?</a:t>
            </a:r>
            <a:endParaRPr sz="2850"/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18147" y="3374135"/>
            <a:ext cx="4581906" cy="759713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8202930" y="3541521"/>
            <a:ext cx="1214120" cy="4095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b="1">
                <a:solidFill>
                  <a:srgbClr val="0000FF"/>
                </a:solidFill>
                <a:latin typeface="Arial"/>
                <a:cs typeface="Arial"/>
              </a:rPr>
              <a:t>rét</a:t>
            </a:r>
            <a:r>
              <a:rPr dirty="0" sz="2500" spc="-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500" spc="-20" b="1">
                <a:solidFill>
                  <a:srgbClr val="0000FF"/>
                </a:solidFill>
                <a:latin typeface="Arial"/>
                <a:cs typeface="Arial"/>
              </a:rPr>
              <a:t>ngọt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6308216" y="3348609"/>
            <a:ext cx="842010" cy="811530"/>
            <a:chOff x="6308216" y="3348609"/>
            <a:chExt cx="842010" cy="811530"/>
          </a:xfrm>
        </p:grpSpPr>
        <p:sp>
          <p:nvSpPr>
            <p:cNvPr id="14" name="object 14" descr=""/>
            <p:cNvSpPr/>
            <p:nvPr/>
          </p:nvSpPr>
          <p:spPr>
            <a:xfrm>
              <a:off x="6336791" y="3377184"/>
              <a:ext cx="784860" cy="754380"/>
            </a:xfrm>
            <a:custGeom>
              <a:avLst/>
              <a:gdLst/>
              <a:ahLst/>
              <a:cxnLst/>
              <a:rect l="l" t="t" r="r" b="b"/>
              <a:pathLst>
                <a:path w="784859" h="754379">
                  <a:moveTo>
                    <a:pt x="392430" y="0"/>
                  </a:moveTo>
                  <a:lnTo>
                    <a:pt x="343193" y="2939"/>
                  </a:lnTo>
                  <a:lnTo>
                    <a:pt x="295785" y="11521"/>
                  </a:lnTo>
                  <a:lnTo>
                    <a:pt x="250572" y="25393"/>
                  </a:lnTo>
                  <a:lnTo>
                    <a:pt x="207921" y="44200"/>
                  </a:lnTo>
                  <a:lnTo>
                    <a:pt x="168201" y="67589"/>
                  </a:lnTo>
                  <a:lnTo>
                    <a:pt x="131779" y="95206"/>
                  </a:lnTo>
                  <a:lnTo>
                    <a:pt x="99021" y="126697"/>
                  </a:lnTo>
                  <a:lnTo>
                    <a:pt x="70295" y="161709"/>
                  </a:lnTo>
                  <a:lnTo>
                    <a:pt x="45968" y="199887"/>
                  </a:lnTo>
                  <a:lnTo>
                    <a:pt x="26408" y="240878"/>
                  </a:lnTo>
                  <a:lnTo>
                    <a:pt x="11981" y="284327"/>
                  </a:lnTo>
                  <a:lnTo>
                    <a:pt x="3056" y="329883"/>
                  </a:lnTo>
                  <a:lnTo>
                    <a:pt x="0" y="377189"/>
                  </a:lnTo>
                  <a:lnTo>
                    <a:pt x="3056" y="424496"/>
                  </a:lnTo>
                  <a:lnTo>
                    <a:pt x="11981" y="470052"/>
                  </a:lnTo>
                  <a:lnTo>
                    <a:pt x="26408" y="513501"/>
                  </a:lnTo>
                  <a:lnTo>
                    <a:pt x="45968" y="554492"/>
                  </a:lnTo>
                  <a:lnTo>
                    <a:pt x="70295" y="592670"/>
                  </a:lnTo>
                  <a:lnTo>
                    <a:pt x="99021" y="627682"/>
                  </a:lnTo>
                  <a:lnTo>
                    <a:pt x="131779" y="659173"/>
                  </a:lnTo>
                  <a:lnTo>
                    <a:pt x="168201" y="686790"/>
                  </a:lnTo>
                  <a:lnTo>
                    <a:pt x="207921" y="710179"/>
                  </a:lnTo>
                  <a:lnTo>
                    <a:pt x="250572" y="728986"/>
                  </a:lnTo>
                  <a:lnTo>
                    <a:pt x="295785" y="742858"/>
                  </a:lnTo>
                  <a:lnTo>
                    <a:pt x="343193" y="751440"/>
                  </a:lnTo>
                  <a:lnTo>
                    <a:pt x="392430" y="754379"/>
                  </a:lnTo>
                  <a:lnTo>
                    <a:pt x="441666" y="751440"/>
                  </a:lnTo>
                  <a:lnTo>
                    <a:pt x="489074" y="742858"/>
                  </a:lnTo>
                  <a:lnTo>
                    <a:pt x="534287" y="728986"/>
                  </a:lnTo>
                  <a:lnTo>
                    <a:pt x="576938" y="710179"/>
                  </a:lnTo>
                  <a:lnTo>
                    <a:pt x="616658" y="686790"/>
                  </a:lnTo>
                  <a:lnTo>
                    <a:pt x="653080" y="659173"/>
                  </a:lnTo>
                  <a:lnTo>
                    <a:pt x="685838" y="627682"/>
                  </a:lnTo>
                  <a:lnTo>
                    <a:pt x="714564" y="592670"/>
                  </a:lnTo>
                  <a:lnTo>
                    <a:pt x="738891" y="554492"/>
                  </a:lnTo>
                  <a:lnTo>
                    <a:pt x="758451" y="513501"/>
                  </a:lnTo>
                  <a:lnTo>
                    <a:pt x="772878" y="470052"/>
                  </a:lnTo>
                  <a:lnTo>
                    <a:pt x="781803" y="424496"/>
                  </a:lnTo>
                  <a:lnTo>
                    <a:pt x="784860" y="377189"/>
                  </a:lnTo>
                  <a:lnTo>
                    <a:pt x="781803" y="329883"/>
                  </a:lnTo>
                  <a:lnTo>
                    <a:pt x="772878" y="284327"/>
                  </a:lnTo>
                  <a:lnTo>
                    <a:pt x="758451" y="240878"/>
                  </a:lnTo>
                  <a:lnTo>
                    <a:pt x="738891" y="199887"/>
                  </a:lnTo>
                  <a:lnTo>
                    <a:pt x="714564" y="161709"/>
                  </a:lnTo>
                  <a:lnTo>
                    <a:pt x="685838" y="126697"/>
                  </a:lnTo>
                  <a:lnTo>
                    <a:pt x="653080" y="95206"/>
                  </a:lnTo>
                  <a:lnTo>
                    <a:pt x="616658" y="67589"/>
                  </a:lnTo>
                  <a:lnTo>
                    <a:pt x="576938" y="44200"/>
                  </a:lnTo>
                  <a:lnTo>
                    <a:pt x="534287" y="25393"/>
                  </a:lnTo>
                  <a:lnTo>
                    <a:pt x="489074" y="11521"/>
                  </a:lnTo>
                  <a:lnTo>
                    <a:pt x="441666" y="2939"/>
                  </a:lnTo>
                  <a:lnTo>
                    <a:pt x="39243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336791" y="3377184"/>
              <a:ext cx="784860" cy="754380"/>
            </a:xfrm>
            <a:custGeom>
              <a:avLst/>
              <a:gdLst/>
              <a:ahLst/>
              <a:cxnLst/>
              <a:rect l="l" t="t" r="r" b="b"/>
              <a:pathLst>
                <a:path w="784859" h="754379">
                  <a:moveTo>
                    <a:pt x="0" y="377189"/>
                  </a:moveTo>
                  <a:lnTo>
                    <a:pt x="3056" y="329883"/>
                  </a:lnTo>
                  <a:lnTo>
                    <a:pt x="11981" y="284327"/>
                  </a:lnTo>
                  <a:lnTo>
                    <a:pt x="26408" y="240878"/>
                  </a:lnTo>
                  <a:lnTo>
                    <a:pt x="45968" y="199887"/>
                  </a:lnTo>
                  <a:lnTo>
                    <a:pt x="70295" y="161709"/>
                  </a:lnTo>
                  <a:lnTo>
                    <a:pt x="99021" y="126697"/>
                  </a:lnTo>
                  <a:lnTo>
                    <a:pt x="131779" y="95206"/>
                  </a:lnTo>
                  <a:lnTo>
                    <a:pt x="168201" y="67589"/>
                  </a:lnTo>
                  <a:lnTo>
                    <a:pt x="207921" y="44200"/>
                  </a:lnTo>
                  <a:lnTo>
                    <a:pt x="250572" y="25393"/>
                  </a:lnTo>
                  <a:lnTo>
                    <a:pt x="295785" y="11521"/>
                  </a:lnTo>
                  <a:lnTo>
                    <a:pt x="343193" y="2939"/>
                  </a:lnTo>
                  <a:lnTo>
                    <a:pt x="392430" y="0"/>
                  </a:lnTo>
                  <a:lnTo>
                    <a:pt x="441666" y="2939"/>
                  </a:lnTo>
                  <a:lnTo>
                    <a:pt x="489074" y="11521"/>
                  </a:lnTo>
                  <a:lnTo>
                    <a:pt x="534287" y="25393"/>
                  </a:lnTo>
                  <a:lnTo>
                    <a:pt x="576938" y="44200"/>
                  </a:lnTo>
                  <a:lnTo>
                    <a:pt x="616658" y="67589"/>
                  </a:lnTo>
                  <a:lnTo>
                    <a:pt x="653080" y="95206"/>
                  </a:lnTo>
                  <a:lnTo>
                    <a:pt x="685838" y="126697"/>
                  </a:lnTo>
                  <a:lnTo>
                    <a:pt x="714564" y="161709"/>
                  </a:lnTo>
                  <a:lnTo>
                    <a:pt x="738891" y="199887"/>
                  </a:lnTo>
                  <a:lnTo>
                    <a:pt x="758451" y="240878"/>
                  </a:lnTo>
                  <a:lnTo>
                    <a:pt x="772878" y="284327"/>
                  </a:lnTo>
                  <a:lnTo>
                    <a:pt x="781803" y="329883"/>
                  </a:lnTo>
                  <a:lnTo>
                    <a:pt x="784860" y="377189"/>
                  </a:lnTo>
                  <a:lnTo>
                    <a:pt x="781803" y="424496"/>
                  </a:lnTo>
                  <a:lnTo>
                    <a:pt x="772878" y="470052"/>
                  </a:lnTo>
                  <a:lnTo>
                    <a:pt x="758451" y="513501"/>
                  </a:lnTo>
                  <a:lnTo>
                    <a:pt x="738891" y="554492"/>
                  </a:lnTo>
                  <a:lnTo>
                    <a:pt x="714564" y="592670"/>
                  </a:lnTo>
                  <a:lnTo>
                    <a:pt x="685838" y="627682"/>
                  </a:lnTo>
                  <a:lnTo>
                    <a:pt x="653080" y="659173"/>
                  </a:lnTo>
                  <a:lnTo>
                    <a:pt x="616658" y="686790"/>
                  </a:lnTo>
                  <a:lnTo>
                    <a:pt x="576938" y="710179"/>
                  </a:lnTo>
                  <a:lnTo>
                    <a:pt x="534287" y="728986"/>
                  </a:lnTo>
                  <a:lnTo>
                    <a:pt x="489074" y="742858"/>
                  </a:lnTo>
                  <a:lnTo>
                    <a:pt x="441666" y="751440"/>
                  </a:lnTo>
                  <a:lnTo>
                    <a:pt x="392430" y="754379"/>
                  </a:lnTo>
                  <a:lnTo>
                    <a:pt x="343193" y="751440"/>
                  </a:lnTo>
                  <a:lnTo>
                    <a:pt x="295785" y="742858"/>
                  </a:lnTo>
                  <a:lnTo>
                    <a:pt x="250572" y="728986"/>
                  </a:lnTo>
                  <a:lnTo>
                    <a:pt x="207921" y="710179"/>
                  </a:lnTo>
                  <a:lnTo>
                    <a:pt x="168201" y="686790"/>
                  </a:lnTo>
                  <a:lnTo>
                    <a:pt x="131779" y="659173"/>
                  </a:lnTo>
                  <a:lnTo>
                    <a:pt x="99021" y="627682"/>
                  </a:lnTo>
                  <a:lnTo>
                    <a:pt x="70295" y="592670"/>
                  </a:lnTo>
                  <a:lnTo>
                    <a:pt x="45968" y="554492"/>
                  </a:lnTo>
                  <a:lnTo>
                    <a:pt x="26408" y="513501"/>
                  </a:lnTo>
                  <a:lnTo>
                    <a:pt x="11981" y="470052"/>
                  </a:lnTo>
                  <a:lnTo>
                    <a:pt x="3056" y="424496"/>
                  </a:lnTo>
                  <a:lnTo>
                    <a:pt x="0" y="377189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6599301" y="3506165"/>
            <a:ext cx="260350" cy="4648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850" spc="-50" b="1">
                <a:solidFill>
                  <a:srgbClr val="FFFFFF"/>
                </a:solidFill>
                <a:latin typeface="Roboto"/>
                <a:cs typeface="Roboto"/>
              </a:rPr>
              <a:t>B</a:t>
            </a:r>
            <a:endParaRPr sz="2850">
              <a:latin typeface="Roboto"/>
              <a:cs typeface="Roboto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74063" y="3374135"/>
            <a:ext cx="4583430" cy="759713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2976117" y="3541521"/>
            <a:ext cx="1180465" cy="4095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b="1">
                <a:solidFill>
                  <a:srgbClr val="0000FF"/>
                </a:solidFill>
                <a:latin typeface="Arial"/>
                <a:cs typeface="Arial"/>
              </a:rPr>
              <a:t>rét</a:t>
            </a:r>
            <a:r>
              <a:rPr dirty="0" sz="25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500" spc="-25" b="1">
                <a:solidFill>
                  <a:srgbClr val="0000FF"/>
                </a:solidFill>
                <a:latin typeface="Arial"/>
                <a:cs typeface="Arial"/>
              </a:rPr>
              <a:t>đậm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1064133" y="3348609"/>
            <a:ext cx="843915" cy="811530"/>
            <a:chOff x="1064133" y="3348609"/>
            <a:chExt cx="843915" cy="811530"/>
          </a:xfrm>
        </p:grpSpPr>
        <p:sp>
          <p:nvSpPr>
            <p:cNvPr id="20" name="object 20" descr=""/>
            <p:cNvSpPr/>
            <p:nvPr/>
          </p:nvSpPr>
          <p:spPr>
            <a:xfrm>
              <a:off x="1092708" y="3377184"/>
              <a:ext cx="786765" cy="754380"/>
            </a:xfrm>
            <a:custGeom>
              <a:avLst/>
              <a:gdLst/>
              <a:ahLst/>
              <a:cxnLst/>
              <a:rect l="l" t="t" r="r" b="b"/>
              <a:pathLst>
                <a:path w="786764" h="754379">
                  <a:moveTo>
                    <a:pt x="393191" y="0"/>
                  </a:moveTo>
                  <a:lnTo>
                    <a:pt x="343870" y="2939"/>
                  </a:lnTo>
                  <a:lnTo>
                    <a:pt x="296376" y="11521"/>
                  </a:lnTo>
                  <a:lnTo>
                    <a:pt x="251080" y="25393"/>
                  </a:lnTo>
                  <a:lnTo>
                    <a:pt x="208348" y="44200"/>
                  </a:lnTo>
                  <a:lnTo>
                    <a:pt x="168551" y="67589"/>
                  </a:lnTo>
                  <a:lnTo>
                    <a:pt x="132056" y="95206"/>
                  </a:lnTo>
                  <a:lnTo>
                    <a:pt x="99231" y="126697"/>
                  </a:lnTo>
                  <a:lnTo>
                    <a:pt x="70445" y="161709"/>
                  </a:lnTo>
                  <a:lnTo>
                    <a:pt x="46067" y="199887"/>
                  </a:lnTo>
                  <a:lnTo>
                    <a:pt x="26465" y="240878"/>
                  </a:lnTo>
                  <a:lnTo>
                    <a:pt x="12008" y="284327"/>
                  </a:lnTo>
                  <a:lnTo>
                    <a:pt x="3063" y="329883"/>
                  </a:lnTo>
                  <a:lnTo>
                    <a:pt x="0" y="377189"/>
                  </a:lnTo>
                  <a:lnTo>
                    <a:pt x="3063" y="424496"/>
                  </a:lnTo>
                  <a:lnTo>
                    <a:pt x="12008" y="470052"/>
                  </a:lnTo>
                  <a:lnTo>
                    <a:pt x="26465" y="513501"/>
                  </a:lnTo>
                  <a:lnTo>
                    <a:pt x="46067" y="554492"/>
                  </a:lnTo>
                  <a:lnTo>
                    <a:pt x="70445" y="592670"/>
                  </a:lnTo>
                  <a:lnTo>
                    <a:pt x="99231" y="627682"/>
                  </a:lnTo>
                  <a:lnTo>
                    <a:pt x="132056" y="659173"/>
                  </a:lnTo>
                  <a:lnTo>
                    <a:pt x="168551" y="686790"/>
                  </a:lnTo>
                  <a:lnTo>
                    <a:pt x="208348" y="710179"/>
                  </a:lnTo>
                  <a:lnTo>
                    <a:pt x="251080" y="728986"/>
                  </a:lnTo>
                  <a:lnTo>
                    <a:pt x="296376" y="742858"/>
                  </a:lnTo>
                  <a:lnTo>
                    <a:pt x="343870" y="751440"/>
                  </a:lnTo>
                  <a:lnTo>
                    <a:pt x="393191" y="754379"/>
                  </a:lnTo>
                  <a:lnTo>
                    <a:pt x="442516" y="751440"/>
                  </a:lnTo>
                  <a:lnTo>
                    <a:pt x="490011" y="742858"/>
                  </a:lnTo>
                  <a:lnTo>
                    <a:pt x="535308" y="728986"/>
                  </a:lnTo>
                  <a:lnTo>
                    <a:pt x="578040" y="710179"/>
                  </a:lnTo>
                  <a:lnTo>
                    <a:pt x="617838" y="686790"/>
                  </a:lnTo>
                  <a:lnTo>
                    <a:pt x="654332" y="659173"/>
                  </a:lnTo>
                  <a:lnTo>
                    <a:pt x="687156" y="627682"/>
                  </a:lnTo>
                  <a:lnTo>
                    <a:pt x="715941" y="592670"/>
                  </a:lnTo>
                  <a:lnTo>
                    <a:pt x="740318" y="554492"/>
                  </a:lnTo>
                  <a:lnTo>
                    <a:pt x="759919" y="513501"/>
                  </a:lnTo>
                  <a:lnTo>
                    <a:pt x="774376" y="470052"/>
                  </a:lnTo>
                  <a:lnTo>
                    <a:pt x="783320" y="424496"/>
                  </a:lnTo>
                  <a:lnTo>
                    <a:pt x="786384" y="377189"/>
                  </a:lnTo>
                  <a:lnTo>
                    <a:pt x="783320" y="329883"/>
                  </a:lnTo>
                  <a:lnTo>
                    <a:pt x="774376" y="284327"/>
                  </a:lnTo>
                  <a:lnTo>
                    <a:pt x="759919" y="240878"/>
                  </a:lnTo>
                  <a:lnTo>
                    <a:pt x="740318" y="199887"/>
                  </a:lnTo>
                  <a:lnTo>
                    <a:pt x="715941" y="161709"/>
                  </a:lnTo>
                  <a:lnTo>
                    <a:pt x="687156" y="126697"/>
                  </a:lnTo>
                  <a:lnTo>
                    <a:pt x="654332" y="95206"/>
                  </a:lnTo>
                  <a:lnTo>
                    <a:pt x="617838" y="67589"/>
                  </a:lnTo>
                  <a:lnTo>
                    <a:pt x="578040" y="44200"/>
                  </a:lnTo>
                  <a:lnTo>
                    <a:pt x="535308" y="25393"/>
                  </a:lnTo>
                  <a:lnTo>
                    <a:pt x="490011" y="11521"/>
                  </a:lnTo>
                  <a:lnTo>
                    <a:pt x="442516" y="2939"/>
                  </a:lnTo>
                  <a:lnTo>
                    <a:pt x="39319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092708" y="3377184"/>
              <a:ext cx="786765" cy="754380"/>
            </a:xfrm>
            <a:custGeom>
              <a:avLst/>
              <a:gdLst/>
              <a:ahLst/>
              <a:cxnLst/>
              <a:rect l="l" t="t" r="r" b="b"/>
              <a:pathLst>
                <a:path w="786764" h="754379">
                  <a:moveTo>
                    <a:pt x="0" y="377189"/>
                  </a:moveTo>
                  <a:lnTo>
                    <a:pt x="3063" y="329883"/>
                  </a:lnTo>
                  <a:lnTo>
                    <a:pt x="12008" y="284327"/>
                  </a:lnTo>
                  <a:lnTo>
                    <a:pt x="26465" y="240878"/>
                  </a:lnTo>
                  <a:lnTo>
                    <a:pt x="46067" y="199887"/>
                  </a:lnTo>
                  <a:lnTo>
                    <a:pt x="70445" y="161709"/>
                  </a:lnTo>
                  <a:lnTo>
                    <a:pt x="99231" y="126697"/>
                  </a:lnTo>
                  <a:lnTo>
                    <a:pt x="132056" y="95206"/>
                  </a:lnTo>
                  <a:lnTo>
                    <a:pt x="168551" y="67589"/>
                  </a:lnTo>
                  <a:lnTo>
                    <a:pt x="208348" y="44200"/>
                  </a:lnTo>
                  <a:lnTo>
                    <a:pt x="251080" y="25393"/>
                  </a:lnTo>
                  <a:lnTo>
                    <a:pt x="296376" y="11521"/>
                  </a:lnTo>
                  <a:lnTo>
                    <a:pt x="343870" y="2939"/>
                  </a:lnTo>
                  <a:lnTo>
                    <a:pt x="393191" y="0"/>
                  </a:lnTo>
                  <a:lnTo>
                    <a:pt x="442516" y="2939"/>
                  </a:lnTo>
                  <a:lnTo>
                    <a:pt x="490011" y="11521"/>
                  </a:lnTo>
                  <a:lnTo>
                    <a:pt x="535308" y="25393"/>
                  </a:lnTo>
                  <a:lnTo>
                    <a:pt x="578040" y="44200"/>
                  </a:lnTo>
                  <a:lnTo>
                    <a:pt x="617838" y="67589"/>
                  </a:lnTo>
                  <a:lnTo>
                    <a:pt x="654332" y="95206"/>
                  </a:lnTo>
                  <a:lnTo>
                    <a:pt x="687156" y="126697"/>
                  </a:lnTo>
                  <a:lnTo>
                    <a:pt x="715941" y="161709"/>
                  </a:lnTo>
                  <a:lnTo>
                    <a:pt x="740318" y="199887"/>
                  </a:lnTo>
                  <a:lnTo>
                    <a:pt x="759919" y="240878"/>
                  </a:lnTo>
                  <a:lnTo>
                    <a:pt x="774376" y="284327"/>
                  </a:lnTo>
                  <a:lnTo>
                    <a:pt x="783320" y="329883"/>
                  </a:lnTo>
                  <a:lnTo>
                    <a:pt x="786384" y="377189"/>
                  </a:lnTo>
                  <a:lnTo>
                    <a:pt x="783320" y="424496"/>
                  </a:lnTo>
                  <a:lnTo>
                    <a:pt x="774376" y="470052"/>
                  </a:lnTo>
                  <a:lnTo>
                    <a:pt x="759919" y="513501"/>
                  </a:lnTo>
                  <a:lnTo>
                    <a:pt x="740318" y="554492"/>
                  </a:lnTo>
                  <a:lnTo>
                    <a:pt x="715941" y="592670"/>
                  </a:lnTo>
                  <a:lnTo>
                    <a:pt x="687156" y="627682"/>
                  </a:lnTo>
                  <a:lnTo>
                    <a:pt x="654332" y="659173"/>
                  </a:lnTo>
                  <a:lnTo>
                    <a:pt x="617838" y="686790"/>
                  </a:lnTo>
                  <a:lnTo>
                    <a:pt x="578040" y="710179"/>
                  </a:lnTo>
                  <a:lnTo>
                    <a:pt x="535308" y="728986"/>
                  </a:lnTo>
                  <a:lnTo>
                    <a:pt x="490011" y="742858"/>
                  </a:lnTo>
                  <a:lnTo>
                    <a:pt x="442516" y="751440"/>
                  </a:lnTo>
                  <a:lnTo>
                    <a:pt x="393191" y="754379"/>
                  </a:lnTo>
                  <a:lnTo>
                    <a:pt x="343870" y="751440"/>
                  </a:lnTo>
                  <a:lnTo>
                    <a:pt x="296376" y="742858"/>
                  </a:lnTo>
                  <a:lnTo>
                    <a:pt x="251080" y="728986"/>
                  </a:lnTo>
                  <a:lnTo>
                    <a:pt x="208348" y="710179"/>
                  </a:lnTo>
                  <a:lnTo>
                    <a:pt x="168551" y="686790"/>
                  </a:lnTo>
                  <a:lnTo>
                    <a:pt x="132056" y="659173"/>
                  </a:lnTo>
                  <a:lnTo>
                    <a:pt x="99231" y="627682"/>
                  </a:lnTo>
                  <a:lnTo>
                    <a:pt x="70445" y="592670"/>
                  </a:lnTo>
                  <a:lnTo>
                    <a:pt x="46067" y="554492"/>
                  </a:lnTo>
                  <a:lnTo>
                    <a:pt x="26465" y="513501"/>
                  </a:lnTo>
                  <a:lnTo>
                    <a:pt x="12008" y="470052"/>
                  </a:lnTo>
                  <a:lnTo>
                    <a:pt x="3063" y="424496"/>
                  </a:lnTo>
                  <a:lnTo>
                    <a:pt x="0" y="377189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1355852" y="3506165"/>
            <a:ext cx="260350" cy="4648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850" spc="-50" b="1">
                <a:solidFill>
                  <a:srgbClr val="FFFFFF"/>
                </a:solidFill>
                <a:latin typeface="Roboto"/>
                <a:cs typeface="Roboto"/>
              </a:rPr>
              <a:t>A</a:t>
            </a:r>
            <a:endParaRPr sz="2850">
              <a:latin typeface="Roboto"/>
              <a:cs typeface="Roboto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74063" y="4773167"/>
            <a:ext cx="4583430" cy="759713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1973326" y="4942077"/>
            <a:ext cx="3187065" cy="4095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b="1">
                <a:solidFill>
                  <a:srgbClr val="0000FF"/>
                </a:solidFill>
                <a:latin typeface="Arial"/>
                <a:cs typeface="Arial"/>
              </a:rPr>
              <a:t>mùa</a:t>
            </a:r>
            <a:r>
              <a:rPr dirty="0" sz="25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500" b="1">
                <a:solidFill>
                  <a:srgbClr val="0000FF"/>
                </a:solidFill>
                <a:latin typeface="Arial"/>
                <a:cs typeface="Arial"/>
              </a:rPr>
              <a:t>đông</a:t>
            </a:r>
            <a:r>
              <a:rPr dirty="0" sz="25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500" b="1">
                <a:solidFill>
                  <a:srgbClr val="0000FF"/>
                </a:solidFill>
                <a:latin typeface="Arial"/>
                <a:cs typeface="Arial"/>
              </a:rPr>
              <a:t>ngọt </a:t>
            </a:r>
            <a:r>
              <a:rPr dirty="0" sz="2500" spc="-20" b="1">
                <a:solidFill>
                  <a:srgbClr val="0000FF"/>
                </a:solidFill>
                <a:latin typeface="Arial"/>
                <a:cs typeface="Arial"/>
              </a:rPr>
              <a:t>ngào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1064133" y="4749165"/>
            <a:ext cx="843915" cy="811530"/>
            <a:chOff x="1064133" y="4749165"/>
            <a:chExt cx="843915" cy="811530"/>
          </a:xfrm>
        </p:grpSpPr>
        <p:sp>
          <p:nvSpPr>
            <p:cNvPr id="26" name="object 26" descr=""/>
            <p:cNvSpPr/>
            <p:nvPr/>
          </p:nvSpPr>
          <p:spPr>
            <a:xfrm>
              <a:off x="1092708" y="4777740"/>
              <a:ext cx="786765" cy="754380"/>
            </a:xfrm>
            <a:custGeom>
              <a:avLst/>
              <a:gdLst/>
              <a:ahLst/>
              <a:cxnLst/>
              <a:rect l="l" t="t" r="r" b="b"/>
              <a:pathLst>
                <a:path w="786764" h="754379">
                  <a:moveTo>
                    <a:pt x="393191" y="0"/>
                  </a:moveTo>
                  <a:lnTo>
                    <a:pt x="343870" y="2939"/>
                  </a:lnTo>
                  <a:lnTo>
                    <a:pt x="296376" y="11521"/>
                  </a:lnTo>
                  <a:lnTo>
                    <a:pt x="251080" y="25393"/>
                  </a:lnTo>
                  <a:lnTo>
                    <a:pt x="208348" y="44200"/>
                  </a:lnTo>
                  <a:lnTo>
                    <a:pt x="168551" y="67589"/>
                  </a:lnTo>
                  <a:lnTo>
                    <a:pt x="132056" y="95206"/>
                  </a:lnTo>
                  <a:lnTo>
                    <a:pt x="99231" y="126697"/>
                  </a:lnTo>
                  <a:lnTo>
                    <a:pt x="70445" y="161709"/>
                  </a:lnTo>
                  <a:lnTo>
                    <a:pt x="46067" y="199887"/>
                  </a:lnTo>
                  <a:lnTo>
                    <a:pt x="26465" y="240878"/>
                  </a:lnTo>
                  <a:lnTo>
                    <a:pt x="12008" y="284327"/>
                  </a:lnTo>
                  <a:lnTo>
                    <a:pt x="3063" y="329883"/>
                  </a:lnTo>
                  <a:lnTo>
                    <a:pt x="0" y="377190"/>
                  </a:lnTo>
                  <a:lnTo>
                    <a:pt x="3063" y="424496"/>
                  </a:lnTo>
                  <a:lnTo>
                    <a:pt x="12008" y="470052"/>
                  </a:lnTo>
                  <a:lnTo>
                    <a:pt x="26465" y="513501"/>
                  </a:lnTo>
                  <a:lnTo>
                    <a:pt x="46067" y="554492"/>
                  </a:lnTo>
                  <a:lnTo>
                    <a:pt x="70445" y="592670"/>
                  </a:lnTo>
                  <a:lnTo>
                    <a:pt x="99231" y="627682"/>
                  </a:lnTo>
                  <a:lnTo>
                    <a:pt x="132056" y="659173"/>
                  </a:lnTo>
                  <a:lnTo>
                    <a:pt x="168551" y="686790"/>
                  </a:lnTo>
                  <a:lnTo>
                    <a:pt x="208348" y="710179"/>
                  </a:lnTo>
                  <a:lnTo>
                    <a:pt x="251080" y="728986"/>
                  </a:lnTo>
                  <a:lnTo>
                    <a:pt x="296376" y="742858"/>
                  </a:lnTo>
                  <a:lnTo>
                    <a:pt x="343870" y="751440"/>
                  </a:lnTo>
                  <a:lnTo>
                    <a:pt x="393191" y="754380"/>
                  </a:lnTo>
                  <a:lnTo>
                    <a:pt x="442516" y="751440"/>
                  </a:lnTo>
                  <a:lnTo>
                    <a:pt x="490011" y="742858"/>
                  </a:lnTo>
                  <a:lnTo>
                    <a:pt x="535308" y="728986"/>
                  </a:lnTo>
                  <a:lnTo>
                    <a:pt x="578040" y="710179"/>
                  </a:lnTo>
                  <a:lnTo>
                    <a:pt x="617838" y="686790"/>
                  </a:lnTo>
                  <a:lnTo>
                    <a:pt x="654332" y="659173"/>
                  </a:lnTo>
                  <a:lnTo>
                    <a:pt x="687156" y="627682"/>
                  </a:lnTo>
                  <a:lnTo>
                    <a:pt x="715941" y="592670"/>
                  </a:lnTo>
                  <a:lnTo>
                    <a:pt x="740318" y="554492"/>
                  </a:lnTo>
                  <a:lnTo>
                    <a:pt x="759919" y="513501"/>
                  </a:lnTo>
                  <a:lnTo>
                    <a:pt x="774376" y="470052"/>
                  </a:lnTo>
                  <a:lnTo>
                    <a:pt x="783320" y="424496"/>
                  </a:lnTo>
                  <a:lnTo>
                    <a:pt x="786384" y="377190"/>
                  </a:lnTo>
                  <a:lnTo>
                    <a:pt x="783320" y="329883"/>
                  </a:lnTo>
                  <a:lnTo>
                    <a:pt x="774376" y="284327"/>
                  </a:lnTo>
                  <a:lnTo>
                    <a:pt x="759919" y="240878"/>
                  </a:lnTo>
                  <a:lnTo>
                    <a:pt x="740318" y="199887"/>
                  </a:lnTo>
                  <a:lnTo>
                    <a:pt x="715941" y="161709"/>
                  </a:lnTo>
                  <a:lnTo>
                    <a:pt x="687156" y="126697"/>
                  </a:lnTo>
                  <a:lnTo>
                    <a:pt x="654332" y="95206"/>
                  </a:lnTo>
                  <a:lnTo>
                    <a:pt x="617838" y="67589"/>
                  </a:lnTo>
                  <a:lnTo>
                    <a:pt x="578040" y="44200"/>
                  </a:lnTo>
                  <a:lnTo>
                    <a:pt x="535308" y="25393"/>
                  </a:lnTo>
                  <a:lnTo>
                    <a:pt x="490011" y="11521"/>
                  </a:lnTo>
                  <a:lnTo>
                    <a:pt x="442516" y="2939"/>
                  </a:lnTo>
                  <a:lnTo>
                    <a:pt x="39319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092708" y="4777740"/>
              <a:ext cx="786765" cy="754380"/>
            </a:xfrm>
            <a:custGeom>
              <a:avLst/>
              <a:gdLst/>
              <a:ahLst/>
              <a:cxnLst/>
              <a:rect l="l" t="t" r="r" b="b"/>
              <a:pathLst>
                <a:path w="786764" h="754379">
                  <a:moveTo>
                    <a:pt x="0" y="377190"/>
                  </a:moveTo>
                  <a:lnTo>
                    <a:pt x="3063" y="329883"/>
                  </a:lnTo>
                  <a:lnTo>
                    <a:pt x="12008" y="284327"/>
                  </a:lnTo>
                  <a:lnTo>
                    <a:pt x="26465" y="240878"/>
                  </a:lnTo>
                  <a:lnTo>
                    <a:pt x="46067" y="199887"/>
                  </a:lnTo>
                  <a:lnTo>
                    <a:pt x="70445" y="161709"/>
                  </a:lnTo>
                  <a:lnTo>
                    <a:pt x="99231" y="126697"/>
                  </a:lnTo>
                  <a:lnTo>
                    <a:pt x="132056" y="95206"/>
                  </a:lnTo>
                  <a:lnTo>
                    <a:pt x="168551" y="67589"/>
                  </a:lnTo>
                  <a:lnTo>
                    <a:pt x="208348" y="44200"/>
                  </a:lnTo>
                  <a:lnTo>
                    <a:pt x="251080" y="25393"/>
                  </a:lnTo>
                  <a:lnTo>
                    <a:pt x="296376" y="11521"/>
                  </a:lnTo>
                  <a:lnTo>
                    <a:pt x="343870" y="2939"/>
                  </a:lnTo>
                  <a:lnTo>
                    <a:pt x="393191" y="0"/>
                  </a:lnTo>
                  <a:lnTo>
                    <a:pt x="442516" y="2939"/>
                  </a:lnTo>
                  <a:lnTo>
                    <a:pt x="490011" y="11521"/>
                  </a:lnTo>
                  <a:lnTo>
                    <a:pt x="535308" y="25393"/>
                  </a:lnTo>
                  <a:lnTo>
                    <a:pt x="578040" y="44200"/>
                  </a:lnTo>
                  <a:lnTo>
                    <a:pt x="617838" y="67589"/>
                  </a:lnTo>
                  <a:lnTo>
                    <a:pt x="654332" y="95206"/>
                  </a:lnTo>
                  <a:lnTo>
                    <a:pt x="687156" y="126697"/>
                  </a:lnTo>
                  <a:lnTo>
                    <a:pt x="715941" y="161709"/>
                  </a:lnTo>
                  <a:lnTo>
                    <a:pt x="740318" y="199887"/>
                  </a:lnTo>
                  <a:lnTo>
                    <a:pt x="759919" y="240878"/>
                  </a:lnTo>
                  <a:lnTo>
                    <a:pt x="774376" y="284327"/>
                  </a:lnTo>
                  <a:lnTo>
                    <a:pt x="783320" y="329883"/>
                  </a:lnTo>
                  <a:lnTo>
                    <a:pt x="786384" y="377190"/>
                  </a:lnTo>
                  <a:lnTo>
                    <a:pt x="783320" y="424496"/>
                  </a:lnTo>
                  <a:lnTo>
                    <a:pt x="774376" y="470052"/>
                  </a:lnTo>
                  <a:lnTo>
                    <a:pt x="759919" y="513501"/>
                  </a:lnTo>
                  <a:lnTo>
                    <a:pt x="740318" y="554492"/>
                  </a:lnTo>
                  <a:lnTo>
                    <a:pt x="715941" y="592670"/>
                  </a:lnTo>
                  <a:lnTo>
                    <a:pt x="687156" y="627682"/>
                  </a:lnTo>
                  <a:lnTo>
                    <a:pt x="654332" y="659173"/>
                  </a:lnTo>
                  <a:lnTo>
                    <a:pt x="617838" y="686790"/>
                  </a:lnTo>
                  <a:lnTo>
                    <a:pt x="578040" y="710179"/>
                  </a:lnTo>
                  <a:lnTo>
                    <a:pt x="535308" y="728986"/>
                  </a:lnTo>
                  <a:lnTo>
                    <a:pt x="490011" y="742858"/>
                  </a:lnTo>
                  <a:lnTo>
                    <a:pt x="442516" y="751440"/>
                  </a:lnTo>
                  <a:lnTo>
                    <a:pt x="393191" y="754380"/>
                  </a:lnTo>
                  <a:lnTo>
                    <a:pt x="343870" y="751440"/>
                  </a:lnTo>
                  <a:lnTo>
                    <a:pt x="296376" y="742858"/>
                  </a:lnTo>
                  <a:lnTo>
                    <a:pt x="251080" y="728986"/>
                  </a:lnTo>
                  <a:lnTo>
                    <a:pt x="208348" y="710179"/>
                  </a:lnTo>
                  <a:lnTo>
                    <a:pt x="168551" y="686790"/>
                  </a:lnTo>
                  <a:lnTo>
                    <a:pt x="132056" y="659173"/>
                  </a:lnTo>
                  <a:lnTo>
                    <a:pt x="99231" y="627682"/>
                  </a:lnTo>
                  <a:lnTo>
                    <a:pt x="70445" y="592670"/>
                  </a:lnTo>
                  <a:lnTo>
                    <a:pt x="46067" y="554492"/>
                  </a:lnTo>
                  <a:lnTo>
                    <a:pt x="26465" y="513501"/>
                  </a:lnTo>
                  <a:lnTo>
                    <a:pt x="12008" y="470052"/>
                  </a:lnTo>
                  <a:lnTo>
                    <a:pt x="3063" y="424496"/>
                  </a:lnTo>
                  <a:lnTo>
                    <a:pt x="0" y="377190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1357375" y="4907026"/>
            <a:ext cx="259715" cy="4648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850" spc="-50" b="1">
                <a:solidFill>
                  <a:srgbClr val="FFFFFF"/>
                </a:solidFill>
                <a:latin typeface="Roboto"/>
                <a:cs typeface="Roboto"/>
              </a:rPr>
              <a:t>C</a:t>
            </a:r>
            <a:endParaRPr sz="2850">
              <a:latin typeface="Roboto"/>
              <a:cs typeface="Roboto"/>
            </a:endParaRPr>
          </a:p>
        </p:txBody>
      </p:sp>
      <p:pic>
        <p:nvPicPr>
          <p:cNvPr id="29" name="object 2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18147" y="4773167"/>
            <a:ext cx="4581906" cy="759713"/>
          </a:xfrm>
          <a:prstGeom prst="rect">
            <a:avLst/>
          </a:prstGeom>
        </p:spPr>
      </p:pic>
      <p:sp>
        <p:nvSpPr>
          <p:cNvPr id="30" name="object 30" descr=""/>
          <p:cNvSpPr txBox="1"/>
          <p:nvPr/>
        </p:nvSpPr>
        <p:spPr>
          <a:xfrm>
            <a:off x="8193785" y="4942077"/>
            <a:ext cx="1233805" cy="4095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b="1">
                <a:solidFill>
                  <a:srgbClr val="0000FF"/>
                </a:solidFill>
                <a:latin typeface="Arial"/>
                <a:cs typeface="Arial"/>
              </a:rPr>
              <a:t>lạnh</a:t>
            </a:r>
            <a:r>
              <a:rPr dirty="0" sz="25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500" spc="-25" b="1">
                <a:solidFill>
                  <a:srgbClr val="0000FF"/>
                </a:solidFill>
                <a:latin typeface="Arial"/>
                <a:cs typeface="Arial"/>
              </a:rPr>
              <a:t>giá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6308216" y="4749165"/>
            <a:ext cx="842010" cy="811530"/>
            <a:chOff x="6308216" y="4749165"/>
            <a:chExt cx="842010" cy="811530"/>
          </a:xfrm>
        </p:grpSpPr>
        <p:sp>
          <p:nvSpPr>
            <p:cNvPr id="32" name="object 32" descr=""/>
            <p:cNvSpPr/>
            <p:nvPr/>
          </p:nvSpPr>
          <p:spPr>
            <a:xfrm>
              <a:off x="6336791" y="4777740"/>
              <a:ext cx="784860" cy="754380"/>
            </a:xfrm>
            <a:custGeom>
              <a:avLst/>
              <a:gdLst/>
              <a:ahLst/>
              <a:cxnLst/>
              <a:rect l="l" t="t" r="r" b="b"/>
              <a:pathLst>
                <a:path w="784859" h="754379">
                  <a:moveTo>
                    <a:pt x="392430" y="0"/>
                  </a:moveTo>
                  <a:lnTo>
                    <a:pt x="343193" y="2939"/>
                  </a:lnTo>
                  <a:lnTo>
                    <a:pt x="295785" y="11521"/>
                  </a:lnTo>
                  <a:lnTo>
                    <a:pt x="250572" y="25393"/>
                  </a:lnTo>
                  <a:lnTo>
                    <a:pt x="207921" y="44200"/>
                  </a:lnTo>
                  <a:lnTo>
                    <a:pt x="168201" y="67589"/>
                  </a:lnTo>
                  <a:lnTo>
                    <a:pt x="131779" y="95206"/>
                  </a:lnTo>
                  <a:lnTo>
                    <a:pt x="99021" y="126697"/>
                  </a:lnTo>
                  <a:lnTo>
                    <a:pt x="70295" y="161709"/>
                  </a:lnTo>
                  <a:lnTo>
                    <a:pt x="45968" y="199887"/>
                  </a:lnTo>
                  <a:lnTo>
                    <a:pt x="26408" y="240878"/>
                  </a:lnTo>
                  <a:lnTo>
                    <a:pt x="11981" y="284327"/>
                  </a:lnTo>
                  <a:lnTo>
                    <a:pt x="3056" y="329883"/>
                  </a:lnTo>
                  <a:lnTo>
                    <a:pt x="0" y="377190"/>
                  </a:lnTo>
                  <a:lnTo>
                    <a:pt x="3056" y="424496"/>
                  </a:lnTo>
                  <a:lnTo>
                    <a:pt x="11981" y="470052"/>
                  </a:lnTo>
                  <a:lnTo>
                    <a:pt x="26408" y="513501"/>
                  </a:lnTo>
                  <a:lnTo>
                    <a:pt x="45968" y="554492"/>
                  </a:lnTo>
                  <a:lnTo>
                    <a:pt x="70295" y="592670"/>
                  </a:lnTo>
                  <a:lnTo>
                    <a:pt x="99021" y="627682"/>
                  </a:lnTo>
                  <a:lnTo>
                    <a:pt x="131779" y="659173"/>
                  </a:lnTo>
                  <a:lnTo>
                    <a:pt x="168201" y="686790"/>
                  </a:lnTo>
                  <a:lnTo>
                    <a:pt x="207921" y="710179"/>
                  </a:lnTo>
                  <a:lnTo>
                    <a:pt x="250572" y="728986"/>
                  </a:lnTo>
                  <a:lnTo>
                    <a:pt x="295785" y="742858"/>
                  </a:lnTo>
                  <a:lnTo>
                    <a:pt x="343193" y="751440"/>
                  </a:lnTo>
                  <a:lnTo>
                    <a:pt x="392430" y="754380"/>
                  </a:lnTo>
                  <a:lnTo>
                    <a:pt x="441666" y="751440"/>
                  </a:lnTo>
                  <a:lnTo>
                    <a:pt x="489074" y="742858"/>
                  </a:lnTo>
                  <a:lnTo>
                    <a:pt x="534287" y="728986"/>
                  </a:lnTo>
                  <a:lnTo>
                    <a:pt x="576938" y="710179"/>
                  </a:lnTo>
                  <a:lnTo>
                    <a:pt x="616658" y="686790"/>
                  </a:lnTo>
                  <a:lnTo>
                    <a:pt x="653080" y="659173"/>
                  </a:lnTo>
                  <a:lnTo>
                    <a:pt x="685838" y="627682"/>
                  </a:lnTo>
                  <a:lnTo>
                    <a:pt x="714564" y="592670"/>
                  </a:lnTo>
                  <a:lnTo>
                    <a:pt x="738891" y="554492"/>
                  </a:lnTo>
                  <a:lnTo>
                    <a:pt x="758451" y="513501"/>
                  </a:lnTo>
                  <a:lnTo>
                    <a:pt x="772878" y="470052"/>
                  </a:lnTo>
                  <a:lnTo>
                    <a:pt x="781803" y="424496"/>
                  </a:lnTo>
                  <a:lnTo>
                    <a:pt x="784860" y="377190"/>
                  </a:lnTo>
                  <a:lnTo>
                    <a:pt x="781803" y="329883"/>
                  </a:lnTo>
                  <a:lnTo>
                    <a:pt x="772878" y="284327"/>
                  </a:lnTo>
                  <a:lnTo>
                    <a:pt x="758451" y="240878"/>
                  </a:lnTo>
                  <a:lnTo>
                    <a:pt x="738891" y="199887"/>
                  </a:lnTo>
                  <a:lnTo>
                    <a:pt x="714564" y="161709"/>
                  </a:lnTo>
                  <a:lnTo>
                    <a:pt x="685838" y="126697"/>
                  </a:lnTo>
                  <a:lnTo>
                    <a:pt x="653080" y="95206"/>
                  </a:lnTo>
                  <a:lnTo>
                    <a:pt x="616658" y="67589"/>
                  </a:lnTo>
                  <a:lnTo>
                    <a:pt x="576938" y="44200"/>
                  </a:lnTo>
                  <a:lnTo>
                    <a:pt x="534287" y="25393"/>
                  </a:lnTo>
                  <a:lnTo>
                    <a:pt x="489074" y="11521"/>
                  </a:lnTo>
                  <a:lnTo>
                    <a:pt x="441666" y="2939"/>
                  </a:lnTo>
                  <a:lnTo>
                    <a:pt x="39243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336791" y="4777740"/>
              <a:ext cx="784860" cy="754380"/>
            </a:xfrm>
            <a:custGeom>
              <a:avLst/>
              <a:gdLst/>
              <a:ahLst/>
              <a:cxnLst/>
              <a:rect l="l" t="t" r="r" b="b"/>
              <a:pathLst>
                <a:path w="784859" h="754379">
                  <a:moveTo>
                    <a:pt x="0" y="377190"/>
                  </a:moveTo>
                  <a:lnTo>
                    <a:pt x="3056" y="329883"/>
                  </a:lnTo>
                  <a:lnTo>
                    <a:pt x="11981" y="284327"/>
                  </a:lnTo>
                  <a:lnTo>
                    <a:pt x="26408" y="240878"/>
                  </a:lnTo>
                  <a:lnTo>
                    <a:pt x="45968" y="199887"/>
                  </a:lnTo>
                  <a:lnTo>
                    <a:pt x="70295" y="161709"/>
                  </a:lnTo>
                  <a:lnTo>
                    <a:pt x="99021" y="126697"/>
                  </a:lnTo>
                  <a:lnTo>
                    <a:pt x="131779" y="95206"/>
                  </a:lnTo>
                  <a:lnTo>
                    <a:pt x="168201" y="67589"/>
                  </a:lnTo>
                  <a:lnTo>
                    <a:pt x="207921" y="44200"/>
                  </a:lnTo>
                  <a:lnTo>
                    <a:pt x="250572" y="25393"/>
                  </a:lnTo>
                  <a:lnTo>
                    <a:pt x="295785" y="11521"/>
                  </a:lnTo>
                  <a:lnTo>
                    <a:pt x="343193" y="2939"/>
                  </a:lnTo>
                  <a:lnTo>
                    <a:pt x="392430" y="0"/>
                  </a:lnTo>
                  <a:lnTo>
                    <a:pt x="441666" y="2939"/>
                  </a:lnTo>
                  <a:lnTo>
                    <a:pt x="489074" y="11521"/>
                  </a:lnTo>
                  <a:lnTo>
                    <a:pt x="534287" y="25393"/>
                  </a:lnTo>
                  <a:lnTo>
                    <a:pt x="576938" y="44200"/>
                  </a:lnTo>
                  <a:lnTo>
                    <a:pt x="616658" y="67589"/>
                  </a:lnTo>
                  <a:lnTo>
                    <a:pt x="653080" y="95206"/>
                  </a:lnTo>
                  <a:lnTo>
                    <a:pt x="685838" y="126697"/>
                  </a:lnTo>
                  <a:lnTo>
                    <a:pt x="714564" y="161709"/>
                  </a:lnTo>
                  <a:lnTo>
                    <a:pt x="738891" y="199887"/>
                  </a:lnTo>
                  <a:lnTo>
                    <a:pt x="758451" y="240878"/>
                  </a:lnTo>
                  <a:lnTo>
                    <a:pt x="772878" y="284327"/>
                  </a:lnTo>
                  <a:lnTo>
                    <a:pt x="781803" y="329883"/>
                  </a:lnTo>
                  <a:lnTo>
                    <a:pt x="784860" y="377190"/>
                  </a:lnTo>
                  <a:lnTo>
                    <a:pt x="781803" y="424496"/>
                  </a:lnTo>
                  <a:lnTo>
                    <a:pt x="772878" y="470052"/>
                  </a:lnTo>
                  <a:lnTo>
                    <a:pt x="758451" y="513501"/>
                  </a:lnTo>
                  <a:lnTo>
                    <a:pt x="738891" y="554492"/>
                  </a:lnTo>
                  <a:lnTo>
                    <a:pt x="714564" y="592670"/>
                  </a:lnTo>
                  <a:lnTo>
                    <a:pt x="685838" y="627682"/>
                  </a:lnTo>
                  <a:lnTo>
                    <a:pt x="653080" y="659173"/>
                  </a:lnTo>
                  <a:lnTo>
                    <a:pt x="616658" y="686790"/>
                  </a:lnTo>
                  <a:lnTo>
                    <a:pt x="576938" y="710179"/>
                  </a:lnTo>
                  <a:lnTo>
                    <a:pt x="534287" y="728986"/>
                  </a:lnTo>
                  <a:lnTo>
                    <a:pt x="489074" y="742858"/>
                  </a:lnTo>
                  <a:lnTo>
                    <a:pt x="441666" y="751440"/>
                  </a:lnTo>
                  <a:lnTo>
                    <a:pt x="392430" y="754380"/>
                  </a:lnTo>
                  <a:lnTo>
                    <a:pt x="343193" y="751440"/>
                  </a:lnTo>
                  <a:lnTo>
                    <a:pt x="295785" y="742858"/>
                  </a:lnTo>
                  <a:lnTo>
                    <a:pt x="250572" y="728986"/>
                  </a:lnTo>
                  <a:lnTo>
                    <a:pt x="207921" y="710179"/>
                  </a:lnTo>
                  <a:lnTo>
                    <a:pt x="168201" y="686790"/>
                  </a:lnTo>
                  <a:lnTo>
                    <a:pt x="131779" y="659173"/>
                  </a:lnTo>
                  <a:lnTo>
                    <a:pt x="99021" y="627682"/>
                  </a:lnTo>
                  <a:lnTo>
                    <a:pt x="70295" y="592670"/>
                  </a:lnTo>
                  <a:lnTo>
                    <a:pt x="45968" y="554492"/>
                  </a:lnTo>
                  <a:lnTo>
                    <a:pt x="26408" y="513501"/>
                  </a:lnTo>
                  <a:lnTo>
                    <a:pt x="11981" y="470052"/>
                  </a:lnTo>
                  <a:lnTo>
                    <a:pt x="3056" y="424496"/>
                  </a:lnTo>
                  <a:lnTo>
                    <a:pt x="0" y="377190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6597777" y="4907026"/>
            <a:ext cx="265430" cy="4648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850" spc="-50" b="1">
                <a:solidFill>
                  <a:srgbClr val="FFFFFF"/>
                </a:solidFill>
                <a:latin typeface="Roboto"/>
                <a:cs typeface="Roboto"/>
              </a:rPr>
              <a:t>D</a:t>
            </a:r>
            <a:endParaRPr sz="2850">
              <a:latin typeface="Roboto"/>
              <a:cs typeface="Roboto"/>
            </a:endParaRPr>
          </a:p>
        </p:txBody>
      </p:sp>
      <p:pic>
        <p:nvPicPr>
          <p:cNvPr id="35" name="object 35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85103" y="266700"/>
            <a:ext cx="922020" cy="553212"/>
          </a:xfrm>
          <a:prstGeom prst="rect">
            <a:avLst/>
          </a:prstGeom>
        </p:spPr>
      </p:pic>
      <p:pic>
        <p:nvPicPr>
          <p:cNvPr id="36" name="object 3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119359" y="935736"/>
            <a:ext cx="1293876" cy="129387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0"/>
            <a:ext cx="10972800" cy="6857995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652272" y="114298"/>
            <a:ext cx="10885170" cy="6706870"/>
            <a:chOff x="652272" y="114298"/>
            <a:chExt cx="10885170" cy="670687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272" y="114298"/>
              <a:ext cx="10885170" cy="670636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763524" y="1132332"/>
              <a:ext cx="10665460" cy="993775"/>
            </a:xfrm>
            <a:custGeom>
              <a:avLst/>
              <a:gdLst/>
              <a:ahLst/>
              <a:cxnLst/>
              <a:rect l="l" t="t" r="r" b="b"/>
              <a:pathLst>
                <a:path w="10665460" h="993775">
                  <a:moveTo>
                    <a:pt x="10664952" y="0"/>
                  </a:moveTo>
                  <a:lnTo>
                    <a:pt x="0" y="0"/>
                  </a:lnTo>
                  <a:lnTo>
                    <a:pt x="0" y="993648"/>
                  </a:lnTo>
                  <a:lnTo>
                    <a:pt x="10664952" y="993648"/>
                  </a:lnTo>
                  <a:lnTo>
                    <a:pt x="10664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30630" rIns="0" bIns="0" rtlCol="0" vert="horz">
            <a:spAutoFit/>
          </a:bodyPr>
          <a:lstStyle/>
          <a:p>
            <a:pPr algn="ctr" marR="719455">
              <a:lnSpc>
                <a:spcPct val="100000"/>
              </a:lnSpc>
              <a:spcBef>
                <a:spcPts val="1200"/>
              </a:spcBef>
            </a:pPr>
            <a:r>
              <a:rPr dirty="0"/>
              <a:t>CHÚC</a:t>
            </a:r>
            <a:r>
              <a:rPr dirty="0" spc="-80"/>
              <a:t> </a:t>
            </a:r>
            <a:r>
              <a:rPr dirty="0" spc="-185"/>
              <a:t>MỪNG</a:t>
            </a:r>
            <a:r>
              <a:rPr dirty="0" spc="-45"/>
              <a:t> </a:t>
            </a:r>
            <a:r>
              <a:rPr dirty="0" spc="-345"/>
              <a:t>BẠN!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1021080" y="1132332"/>
            <a:ext cx="10136505" cy="5111750"/>
            <a:chOff x="1021080" y="1132332"/>
            <a:chExt cx="10136505" cy="5111750"/>
          </a:xfrm>
        </p:grpSpPr>
        <p:sp>
          <p:nvSpPr>
            <p:cNvPr id="8" name="object 8" descr=""/>
            <p:cNvSpPr/>
            <p:nvPr/>
          </p:nvSpPr>
          <p:spPr>
            <a:xfrm>
              <a:off x="1073658" y="2263902"/>
              <a:ext cx="10064750" cy="3961129"/>
            </a:xfrm>
            <a:custGeom>
              <a:avLst/>
              <a:gdLst/>
              <a:ahLst/>
              <a:cxnLst/>
              <a:rect l="l" t="t" r="r" b="b"/>
              <a:pathLst>
                <a:path w="10064750" h="3961129">
                  <a:moveTo>
                    <a:pt x="0" y="660146"/>
                  </a:moveTo>
                  <a:lnTo>
                    <a:pt x="1657" y="612997"/>
                  </a:lnTo>
                  <a:lnTo>
                    <a:pt x="6554" y="566744"/>
                  </a:lnTo>
                  <a:lnTo>
                    <a:pt x="14581" y="521498"/>
                  </a:lnTo>
                  <a:lnTo>
                    <a:pt x="25624" y="477371"/>
                  </a:lnTo>
                  <a:lnTo>
                    <a:pt x="39572" y="434473"/>
                  </a:lnTo>
                  <a:lnTo>
                    <a:pt x="56314" y="392918"/>
                  </a:lnTo>
                  <a:lnTo>
                    <a:pt x="75738" y="352816"/>
                  </a:lnTo>
                  <a:lnTo>
                    <a:pt x="97733" y="314280"/>
                  </a:lnTo>
                  <a:lnTo>
                    <a:pt x="122185" y="277420"/>
                  </a:lnTo>
                  <a:lnTo>
                    <a:pt x="148985" y="242350"/>
                  </a:lnTo>
                  <a:lnTo>
                    <a:pt x="178020" y="209179"/>
                  </a:lnTo>
                  <a:lnTo>
                    <a:pt x="209179" y="178020"/>
                  </a:lnTo>
                  <a:lnTo>
                    <a:pt x="242350" y="148985"/>
                  </a:lnTo>
                  <a:lnTo>
                    <a:pt x="277420" y="122185"/>
                  </a:lnTo>
                  <a:lnTo>
                    <a:pt x="314280" y="97733"/>
                  </a:lnTo>
                  <a:lnTo>
                    <a:pt x="352816" y="75738"/>
                  </a:lnTo>
                  <a:lnTo>
                    <a:pt x="392918" y="56314"/>
                  </a:lnTo>
                  <a:lnTo>
                    <a:pt x="434473" y="39572"/>
                  </a:lnTo>
                  <a:lnTo>
                    <a:pt x="477371" y="25624"/>
                  </a:lnTo>
                  <a:lnTo>
                    <a:pt x="521498" y="14581"/>
                  </a:lnTo>
                  <a:lnTo>
                    <a:pt x="566744" y="6554"/>
                  </a:lnTo>
                  <a:lnTo>
                    <a:pt x="612997" y="1657"/>
                  </a:lnTo>
                  <a:lnTo>
                    <a:pt x="660146" y="0"/>
                  </a:lnTo>
                  <a:lnTo>
                    <a:pt x="9404350" y="0"/>
                  </a:lnTo>
                  <a:lnTo>
                    <a:pt x="9451498" y="1657"/>
                  </a:lnTo>
                  <a:lnTo>
                    <a:pt x="9497751" y="6554"/>
                  </a:lnTo>
                  <a:lnTo>
                    <a:pt x="9542997" y="14581"/>
                  </a:lnTo>
                  <a:lnTo>
                    <a:pt x="9587124" y="25624"/>
                  </a:lnTo>
                  <a:lnTo>
                    <a:pt x="9630022" y="39572"/>
                  </a:lnTo>
                  <a:lnTo>
                    <a:pt x="9671577" y="56314"/>
                  </a:lnTo>
                  <a:lnTo>
                    <a:pt x="9711679" y="75738"/>
                  </a:lnTo>
                  <a:lnTo>
                    <a:pt x="9750215" y="97733"/>
                  </a:lnTo>
                  <a:lnTo>
                    <a:pt x="9787075" y="122185"/>
                  </a:lnTo>
                  <a:lnTo>
                    <a:pt x="9822145" y="148985"/>
                  </a:lnTo>
                  <a:lnTo>
                    <a:pt x="9855316" y="178020"/>
                  </a:lnTo>
                  <a:lnTo>
                    <a:pt x="9886475" y="209179"/>
                  </a:lnTo>
                  <a:lnTo>
                    <a:pt x="9915510" y="242350"/>
                  </a:lnTo>
                  <a:lnTo>
                    <a:pt x="9942310" y="277420"/>
                  </a:lnTo>
                  <a:lnTo>
                    <a:pt x="9966762" y="314280"/>
                  </a:lnTo>
                  <a:lnTo>
                    <a:pt x="9988757" y="352816"/>
                  </a:lnTo>
                  <a:lnTo>
                    <a:pt x="10008181" y="392918"/>
                  </a:lnTo>
                  <a:lnTo>
                    <a:pt x="10024923" y="434473"/>
                  </a:lnTo>
                  <a:lnTo>
                    <a:pt x="10038871" y="477371"/>
                  </a:lnTo>
                  <a:lnTo>
                    <a:pt x="10049914" y="521498"/>
                  </a:lnTo>
                  <a:lnTo>
                    <a:pt x="10057941" y="566744"/>
                  </a:lnTo>
                  <a:lnTo>
                    <a:pt x="10062838" y="612997"/>
                  </a:lnTo>
                  <a:lnTo>
                    <a:pt x="10064496" y="660146"/>
                  </a:lnTo>
                  <a:lnTo>
                    <a:pt x="10064496" y="3300729"/>
                  </a:lnTo>
                  <a:lnTo>
                    <a:pt x="10062838" y="3347873"/>
                  </a:lnTo>
                  <a:lnTo>
                    <a:pt x="10057941" y="3394123"/>
                  </a:lnTo>
                  <a:lnTo>
                    <a:pt x="10049914" y="3439366"/>
                  </a:lnTo>
                  <a:lnTo>
                    <a:pt x="10038871" y="3483491"/>
                  </a:lnTo>
                  <a:lnTo>
                    <a:pt x="10024923" y="3526387"/>
                  </a:lnTo>
                  <a:lnTo>
                    <a:pt x="10008181" y="3567941"/>
                  </a:lnTo>
                  <a:lnTo>
                    <a:pt x="9988757" y="3608042"/>
                  </a:lnTo>
                  <a:lnTo>
                    <a:pt x="9966762" y="3646578"/>
                  </a:lnTo>
                  <a:lnTo>
                    <a:pt x="9942310" y="3683438"/>
                  </a:lnTo>
                  <a:lnTo>
                    <a:pt x="9915510" y="3718510"/>
                  </a:lnTo>
                  <a:lnTo>
                    <a:pt x="9886475" y="3751681"/>
                  </a:lnTo>
                  <a:lnTo>
                    <a:pt x="9855316" y="3782841"/>
                  </a:lnTo>
                  <a:lnTo>
                    <a:pt x="9822145" y="3811878"/>
                  </a:lnTo>
                  <a:lnTo>
                    <a:pt x="9787075" y="3838679"/>
                  </a:lnTo>
                  <a:lnTo>
                    <a:pt x="9750215" y="3863133"/>
                  </a:lnTo>
                  <a:lnTo>
                    <a:pt x="9711679" y="3885129"/>
                  </a:lnTo>
                  <a:lnTo>
                    <a:pt x="9671577" y="3904555"/>
                  </a:lnTo>
                  <a:lnTo>
                    <a:pt x="9630022" y="3921298"/>
                  </a:lnTo>
                  <a:lnTo>
                    <a:pt x="9587124" y="3935248"/>
                  </a:lnTo>
                  <a:lnTo>
                    <a:pt x="9542997" y="3946293"/>
                  </a:lnTo>
                  <a:lnTo>
                    <a:pt x="9497751" y="3954320"/>
                  </a:lnTo>
                  <a:lnTo>
                    <a:pt x="9451498" y="3959218"/>
                  </a:lnTo>
                  <a:lnTo>
                    <a:pt x="9404350" y="3960876"/>
                  </a:lnTo>
                  <a:lnTo>
                    <a:pt x="660146" y="3960876"/>
                  </a:lnTo>
                  <a:lnTo>
                    <a:pt x="612997" y="3959218"/>
                  </a:lnTo>
                  <a:lnTo>
                    <a:pt x="566744" y="3954320"/>
                  </a:lnTo>
                  <a:lnTo>
                    <a:pt x="521498" y="3946293"/>
                  </a:lnTo>
                  <a:lnTo>
                    <a:pt x="477371" y="3935248"/>
                  </a:lnTo>
                  <a:lnTo>
                    <a:pt x="434473" y="3921298"/>
                  </a:lnTo>
                  <a:lnTo>
                    <a:pt x="392918" y="3904555"/>
                  </a:lnTo>
                  <a:lnTo>
                    <a:pt x="352816" y="3885129"/>
                  </a:lnTo>
                  <a:lnTo>
                    <a:pt x="314280" y="3863133"/>
                  </a:lnTo>
                  <a:lnTo>
                    <a:pt x="277420" y="3838679"/>
                  </a:lnTo>
                  <a:lnTo>
                    <a:pt x="242350" y="3811878"/>
                  </a:lnTo>
                  <a:lnTo>
                    <a:pt x="209179" y="3782841"/>
                  </a:lnTo>
                  <a:lnTo>
                    <a:pt x="178020" y="3751681"/>
                  </a:lnTo>
                  <a:lnTo>
                    <a:pt x="148985" y="3718510"/>
                  </a:lnTo>
                  <a:lnTo>
                    <a:pt x="122185" y="3683438"/>
                  </a:lnTo>
                  <a:lnTo>
                    <a:pt x="97733" y="3646578"/>
                  </a:lnTo>
                  <a:lnTo>
                    <a:pt x="75738" y="3608042"/>
                  </a:lnTo>
                  <a:lnTo>
                    <a:pt x="56314" y="3567941"/>
                  </a:lnTo>
                  <a:lnTo>
                    <a:pt x="39572" y="3526387"/>
                  </a:lnTo>
                  <a:lnTo>
                    <a:pt x="25624" y="3483491"/>
                  </a:lnTo>
                  <a:lnTo>
                    <a:pt x="14581" y="3439366"/>
                  </a:lnTo>
                  <a:lnTo>
                    <a:pt x="6554" y="3394123"/>
                  </a:lnTo>
                  <a:lnTo>
                    <a:pt x="1657" y="3347873"/>
                  </a:lnTo>
                  <a:lnTo>
                    <a:pt x="0" y="3300729"/>
                  </a:lnTo>
                  <a:lnTo>
                    <a:pt x="0" y="660146"/>
                  </a:lnTo>
                  <a:close/>
                </a:path>
              </a:pathLst>
            </a:custGeom>
            <a:ln w="38100">
              <a:solidFill>
                <a:srgbClr val="FFFF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080" y="1132332"/>
              <a:ext cx="743712" cy="99364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2583" y="3255264"/>
              <a:ext cx="2692908" cy="1757172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4672583" y="3255264"/>
              <a:ext cx="2693035" cy="1757680"/>
            </a:xfrm>
            <a:custGeom>
              <a:avLst/>
              <a:gdLst/>
              <a:ahLst/>
              <a:cxnLst/>
              <a:rect l="l" t="t" r="r" b="b"/>
              <a:pathLst>
                <a:path w="2693034" h="1757679">
                  <a:moveTo>
                    <a:pt x="0" y="1757172"/>
                  </a:moveTo>
                  <a:lnTo>
                    <a:pt x="2692908" y="1757172"/>
                  </a:lnTo>
                  <a:lnTo>
                    <a:pt x="2692908" y="0"/>
                  </a:lnTo>
                  <a:lnTo>
                    <a:pt x="0" y="0"/>
                  </a:lnTo>
                  <a:lnTo>
                    <a:pt x="0" y="175717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4702809" y="3622675"/>
            <a:ext cx="2423795" cy="10134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 marR="5080" indent="-125095">
              <a:lnSpc>
                <a:spcPct val="150700"/>
              </a:lnSpc>
              <a:spcBef>
                <a:spcPts val="95"/>
              </a:spcBef>
            </a:pPr>
            <a:r>
              <a:rPr dirty="0" sz="2150" b="1">
                <a:solidFill>
                  <a:srgbClr val="FF3300"/>
                </a:solidFill>
                <a:latin typeface="Arial"/>
                <a:cs typeface="Arial"/>
              </a:rPr>
              <a:t>BẠN</a:t>
            </a:r>
            <a:r>
              <a:rPr dirty="0" sz="2150" spc="-15" b="1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z="2150" b="1">
                <a:solidFill>
                  <a:srgbClr val="FF3300"/>
                </a:solidFill>
                <a:latin typeface="Arial"/>
                <a:cs typeface="Arial"/>
              </a:rPr>
              <a:t>NHẬN</a:t>
            </a:r>
            <a:r>
              <a:rPr dirty="0" sz="2150" spc="-10" b="1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z="2150" spc="-20" b="1">
                <a:solidFill>
                  <a:srgbClr val="FF3300"/>
                </a:solidFill>
                <a:latin typeface="Arial"/>
                <a:cs typeface="Arial"/>
              </a:rPr>
              <a:t>ĐƯỢC </a:t>
            </a:r>
            <a:r>
              <a:rPr dirty="0" sz="2150" b="1">
                <a:solidFill>
                  <a:srgbClr val="FF3300"/>
                </a:solidFill>
                <a:latin typeface="Arial"/>
                <a:cs typeface="Arial"/>
              </a:rPr>
              <a:t>MỘT</a:t>
            </a:r>
            <a:r>
              <a:rPr dirty="0" sz="2150" spc="-20" b="1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z="2150" b="1">
                <a:solidFill>
                  <a:srgbClr val="FF3300"/>
                </a:solidFill>
                <a:latin typeface="Arial"/>
                <a:cs typeface="Arial"/>
              </a:rPr>
              <a:t>PHẦN</a:t>
            </a:r>
            <a:r>
              <a:rPr dirty="0" sz="2150" spc="-5" b="1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z="2150" spc="-25" b="1">
                <a:solidFill>
                  <a:srgbClr val="FF3300"/>
                </a:solidFill>
                <a:latin typeface="Arial"/>
                <a:cs typeface="Arial"/>
              </a:rPr>
              <a:t>QUÀ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4576571" y="3020567"/>
            <a:ext cx="3270250" cy="2315845"/>
            <a:chOff x="4576571" y="3020567"/>
            <a:chExt cx="3270250" cy="2315845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6571" y="3020567"/>
              <a:ext cx="852677" cy="229285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9639" y="3020567"/>
              <a:ext cx="852690" cy="229285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76799" y="3020567"/>
              <a:ext cx="852690" cy="229285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13959" y="3020567"/>
              <a:ext cx="852690" cy="229285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62371" y="3020567"/>
              <a:ext cx="852677" cy="229285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36691" y="3020567"/>
              <a:ext cx="852677" cy="2292857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1011" y="3020567"/>
              <a:ext cx="852678" cy="2292857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35623" y="3043427"/>
              <a:ext cx="852677" cy="229285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91299" y="3020567"/>
              <a:ext cx="852690" cy="229285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93635" y="3020567"/>
              <a:ext cx="852690" cy="2292857"/>
            </a:xfrm>
            <a:prstGeom prst="rect">
              <a:avLst/>
            </a:prstGeom>
          </p:spPr>
        </p:pic>
      </p:grpSp>
      <p:pic>
        <p:nvPicPr>
          <p:cNvPr id="24" name="object 2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968483" y="929639"/>
            <a:ext cx="1202435" cy="120243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0"/>
            <a:ext cx="10972800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652272" y="38100"/>
            <a:ext cx="10885170" cy="6805930"/>
            <a:chOff x="652272" y="38100"/>
            <a:chExt cx="10885170" cy="680593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272" y="38100"/>
              <a:ext cx="10885170" cy="6805422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763524" y="861060"/>
              <a:ext cx="10665460" cy="1144905"/>
            </a:xfrm>
            <a:custGeom>
              <a:avLst/>
              <a:gdLst/>
              <a:ahLst/>
              <a:cxnLst/>
              <a:rect l="l" t="t" r="r" b="b"/>
              <a:pathLst>
                <a:path w="10665460" h="1144905">
                  <a:moveTo>
                    <a:pt x="10664952" y="0"/>
                  </a:moveTo>
                  <a:lnTo>
                    <a:pt x="0" y="0"/>
                  </a:lnTo>
                  <a:lnTo>
                    <a:pt x="0" y="1144524"/>
                  </a:lnTo>
                  <a:lnTo>
                    <a:pt x="10664952" y="1144524"/>
                  </a:lnTo>
                  <a:lnTo>
                    <a:pt x="10664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88313" y="2276094"/>
              <a:ext cx="10218420" cy="4171315"/>
            </a:xfrm>
            <a:custGeom>
              <a:avLst/>
              <a:gdLst/>
              <a:ahLst/>
              <a:cxnLst/>
              <a:rect l="l" t="t" r="r" b="b"/>
              <a:pathLst>
                <a:path w="10218420" h="4171315">
                  <a:moveTo>
                    <a:pt x="0" y="695197"/>
                  </a:moveTo>
                  <a:lnTo>
                    <a:pt x="1603" y="647603"/>
                  </a:lnTo>
                  <a:lnTo>
                    <a:pt x="6346" y="600869"/>
                  </a:lnTo>
                  <a:lnTo>
                    <a:pt x="14125" y="555098"/>
                  </a:lnTo>
                  <a:lnTo>
                    <a:pt x="24834" y="510395"/>
                  </a:lnTo>
                  <a:lnTo>
                    <a:pt x="38373" y="466864"/>
                  </a:lnTo>
                  <a:lnTo>
                    <a:pt x="54635" y="424606"/>
                  </a:lnTo>
                  <a:lnTo>
                    <a:pt x="73519" y="383727"/>
                  </a:lnTo>
                  <a:lnTo>
                    <a:pt x="94920" y="344329"/>
                  </a:lnTo>
                  <a:lnTo>
                    <a:pt x="118735" y="306517"/>
                  </a:lnTo>
                  <a:lnTo>
                    <a:pt x="144861" y="270394"/>
                  </a:lnTo>
                  <a:lnTo>
                    <a:pt x="173193" y="236063"/>
                  </a:lnTo>
                  <a:lnTo>
                    <a:pt x="203628" y="203628"/>
                  </a:lnTo>
                  <a:lnTo>
                    <a:pt x="236063" y="173193"/>
                  </a:lnTo>
                  <a:lnTo>
                    <a:pt x="270394" y="144861"/>
                  </a:lnTo>
                  <a:lnTo>
                    <a:pt x="306517" y="118735"/>
                  </a:lnTo>
                  <a:lnTo>
                    <a:pt x="344329" y="94920"/>
                  </a:lnTo>
                  <a:lnTo>
                    <a:pt x="383727" y="73519"/>
                  </a:lnTo>
                  <a:lnTo>
                    <a:pt x="424606" y="54635"/>
                  </a:lnTo>
                  <a:lnTo>
                    <a:pt x="466864" y="38373"/>
                  </a:lnTo>
                  <a:lnTo>
                    <a:pt x="510395" y="24834"/>
                  </a:lnTo>
                  <a:lnTo>
                    <a:pt x="555098" y="14125"/>
                  </a:lnTo>
                  <a:lnTo>
                    <a:pt x="600869" y="6346"/>
                  </a:lnTo>
                  <a:lnTo>
                    <a:pt x="647603" y="1603"/>
                  </a:lnTo>
                  <a:lnTo>
                    <a:pt x="695198" y="0"/>
                  </a:lnTo>
                  <a:lnTo>
                    <a:pt x="9523221" y="0"/>
                  </a:lnTo>
                  <a:lnTo>
                    <a:pt x="9570816" y="1603"/>
                  </a:lnTo>
                  <a:lnTo>
                    <a:pt x="9617550" y="6346"/>
                  </a:lnTo>
                  <a:lnTo>
                    <a:pt x="9663321" y="14125"/>
                  </a:lnTo>
                  <a:lnTo>
                    <a:pt x="9708024" y="24834"/>
                  </a:lnTo>
                  <a:lnTo>
                    <a:pt x="9751555" y="38373"/>
                  </a:lnTo>
                  <a:lnTo>
                    <a:pt x="9793813" y="54635"/>
                  </a:lnTo>
                  <a:lnTo>
                    <a:pt x="9834692" y="73519"/>
                  </a:lnTo>
                  <a:lnTo>
                    <a:pt x="9874090" y="94920"/>
                  </a:lnTo>
                  <a:lnTo>
                    <a:pt x="9911902" y="118735"/>
                  </a:lnTo>
                  <a:lnTo>
                    <a:pt x="9948025" y="144861"/>
                  </a:lnTo>
                  <a:lnTo>
                    <a:pt x="9982356" y="173193"/>
                  </a:lnTo>
                  <a:lnTo>
                    <a:pt x="10014791" y="203628"/>
                  </a:lnTo>
                  <a:lnTo>
                    <a:pt x="10045226" y="236063"/>
                  </a:lnTo>
                  <a:lnTo>
                    <a:pt x="10073558" y="270394"/>
                  </a:lnTo>
                  <a:lnTo>
                    <a:pt x="10099684" y="306517"/>
                  </a:lnTo>
                  <a:lnTo>
                    <a:pt x="10123499" y="344329"/>
                  </a:lnTo>
                  <a:lnTo>
                    <a:pt x="10144900" y="383727"/>
                  </a:lnTo>
                  <a:lnTo>
                    <a:pt x="10163784" y="424606"/>
                  </a:lnTo>
                  <a:lnTo>
                    <a:pt x="10180046" y="466864"/>
                  </a:lnTo>
                  <a:lnTo>
                    <a:pt x="10193585" y="510395"/>
                  </a:lnTo>
                  <a:lnTo>
                    <a:pt x="10204294" y="555098"/>
                  </a:lnTo>
                  <a:lnTo>
                    <a:pt x="10212073" y="600869"/>
                  </a:lnTo>
                  <a:lnTo>
                    <a:pt x="10216816" y="647603"/>
                  </a:lnTo>
                  <a:lnTo>
                    <a:pt x="10218419" y="695197"/>
                  </a:lnTo>
                  <a:lnTo>
                    <a:pt x="10218419" y="3475977"/>
                  </a:lnTo>
                  <a:lnTo>
                    <a:pt x="10216816" y="3523576"/>
                  </a:lnTo>
                  <a:lnTo>
                    <a:pt x="10212073" y="3570314"/>
                  </a:lnTo>
                  <a:lnTo>
                    <a:pt x="10204294" y="3616087"/>
                  </a:lnTo>
                  <a:lnTo>
                    <a:pt x="10193585" y="3660793"/>
                  </a:lnTo>
                  <a:lnTo>
                    <a:pt x="10180046" y="3704327"/>
                  </a:lnTo>
                  <a:lnTo>
                    <a:pt x="10163784" y="3746586"/>
                  </a:lnTo>
                  <a:lnTo>
                    <a:pt x="10144900" y="3787467"/>
                  </a:lnTo>
                  <a:lnTo>
                    <a:pt x="10123499" y="3826865"/>
                  </a:lnTo>
                  <a:lnTo>
                    <a:pt x="10099684" y="3864678"/>
                  </a:lnTo>
                  <a:lnTo>
                    <a:pt x="10073558" y="3900801"/>
                  </a:lnTo>
                  <a:lnTo>
                    <a:pt x="10045226" y="3935132"/>
                  </a:lnTo>
                  <a:lnTo>
                    <a:pt x="10014791" y="3967567"/>
                  </a:lnTo>
                  <a:lnTo>
                    <a:pt x="9982356" y="3998002"/>
                  </a:lnTo>
                  <a:lnTo>
                    <a:pt x="9948025" y="4026333"/>
                  </a:lnTo>
                  <a:lnTo>
                    <a:pt x="9911902" y="4052458"/>
                  </a:lnTo>
                  <a:lnTo>
                    <a:pt x="9874090" y="4076272"/>
                  </a:lnTo>
                  <a:lnTo>
                    <a:pt x="9834692" y="4097672"/>
                  </a:lnTo>
                  <a:lnTo>
                    <a:pt x="9793813" y="4116555"/>
                  </a:lnTo>
                  <a:lnTo>
                    <a:pt x="9751555" y="4132817"/>
                  </a:lnTo>
                  <a:lnTo>
                    <a:pt x="9708024" y="4146354"/>
                  </a:lnTo>
                  <a:lnTo>
                    <a:pt x="9663321" y="4157063"/>
                  </a:lnTo>
                  <a:lnTo>
                    <a:pt x="9617550" y="4164841"/>
                  </a:lnTo>
                  <a:lnTo>
                    <a:pt x="9570816" y="4169584"/>
                  </a:lnTo>
                  <a:lnTo>
                    <a:pt x="9523221" y="4171187"/>
                  </a:lnTo>
                  <a:lnTo>
                    <a:pt x="695198" y="4171187"/>
                  </a:lnTo>
                  <a:lnTo>
                    <a:pt x="647603" y="4169584"/>
                  </a:lnTo>
                  <a:lnTo>
                    <a:pt x="600869" y="4164841"/>
                  </a:lnTo>
                  <a:lnTo>
                    <a:pt x="555098" y="4157063"/>
                  </a:lnTo>
                  <a:lnTo>
                    <a:pt x="510395" y="4146354"/>
                  </a:lnTo>
                  <a:lnTo>
                    <a:pt x="466864" y="4132817"/>
                  </a:lnTo>
                  <a:lnTo>
                    <a:pt x="424606" y="4116555"/>
                  </a:lnTo>
                  <a:lnTo>
                    <a:pt x="383727" y="4097672"/>
                  </a:lnTo>
                  <a:lnTo>
                    <a:pt x="344329" y="4076272"/>
                  </a:lnTo>
                  <a:lnTo>
                    <a:pt x="306517" y="4052458"/>
                  </a:lnTo>
                  <a:lnTo>
                    <a:pt x="270394" y="4026333"/>
                  </a:lnTo>
                  <a:lnTo>
                    <a:pt x="236063" y="3998002"/>
                  </a:lnTo>
                  <a:lnTo>
                    <a:pt x="203628" y="3967567"/>
                  </a:lnTo>
                  <a:lnTo>
                    <a:pt x="173193" y="3935132"/>
                  </a:lnTo>
                  <a:lnTo>
                    <a:pt x="144861" y="3900801"/>
                  </a:lnTo>
                  <a:lnTo>
                    <a:pt x="118735" y="3864678"/>
                  </a:lnTo>
                  <a:lnTo>
                    <a:pt x="94920" y="3826865"/>
                  </a:lnTo>
                  <a:lnTo>
                    <a:pt x="73519" y="3787467"/>
                  </a:lnTo>
                  <a:lnTo>
                    <a:pt x="54635" y="3746586"/>
                  </a:lnTo>
                  <a:lnTo>
                    <a:pt x="38373" y="3704327"/>
                  </a:lnTo>
                  <a:lnTo>
                    <a:pt x="24834" y="3660793"/>
                  </a:lnTo>
                  <a:lnTo>
                    <a:pt x="14125" y="3616087"/>
                  </a:lnTo>
                  <a:lnTo>
                    <a:pt x="6346" y="3570314"/>
                  </a:lnTo>
                  <a:lnTo>
                    <a:pt x="1603" y="3523576"/>
                  </a:lnTo>
                  <a:lnTo>
                    <a:pt x="0" y="3475977"/>
                  </a:lnTo>
                  <a:lnTo>
                    <a:pt x="0" y="695197"/>
                  </a:lnTo>
                  <a:close/>
                </a:path>
              </a:pathLst>
            </a:custGeom>
            <a:ln w="38100">
              <a:solidFill>
                <a:srgbClr val="FFFF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63012" y="1135665"/>
              <a:ext cx="1647189" cy="838835"/>
            </a:xfrm>
            <a:custGeom>
              <a:avLst/>
              <a:gdLst/>
              <a:ahLst/>
              <a:cxnLst/>
              <a:rect l="l" t="t" r="r" b="b"/>
              <a:pathLst>
                <a:path w="1647189" h="838835">
                  <a:moveTo>
                    <a:pt x="1263113" y="0"/>
                  </a:moveTo>
                  <a:lnTo>
                    <a:pt x="1216814" y="6835"/>
                  </a:lnTo>
                  <a:lnTo>
                    <a:pt x="1173999" y="21855"/>
                  </a:lnTo>
                  <a:lnTo>
                    <a:pt x="1137161" y="44926"/>
                  </a:lnTo>
                  <a:lnTo>
                    <a:pt x="1124806" y="34867"/>
                  </a:lnTo>
                  <a:lnTo>
                    <a:pt x="1110904" y="25892"/>
                  </a:lnTo>
                  <a:lnTo>
                    <a:pt x="1095620" y="18083"/>
                  </a:lnTo>
                  <a:lnTo>
                    <a:pt x="1079122" y="11525"/>
                  </a:lnTo>
                  <a:lnTo>
                    <a:pt x="1028314" y="515"/>
                  </a:lnTo>
                  <a:lnTo>
                    <a:pt x="976939" y="1052"/>
                  </a:lnTo>
                  <a:lnTo>
                    <a:pt x="928667" y="12275"/>
                  </a:lnTo>
                  <a:lnTo>
                    <a:pt x="887167" y="33324"/>
                  </a:lnTo>
                  <a:lnTo>
                    <a:pt x="856110" y="63341"/>
                  </a:lnTo>
                  <a:lnTo>
                    <a:pt x="845264" y="56465"/>
                  </a:lnTo>
                  <a:lnTo>
                    <a:pt x="808866" y="39338"/>
                  </a:lnTo>
                  <a:lnTo>
                    <a:pt x="757773" y="26185"/>
                  </a:lnTo>
                  <a:lnTo>
                    <a:pt x="705305" y="22931"/>
                  </a:lnTo>
                  <a:lnTo>
                    <a:pt x="654085" y="29019"/>
                  </a:lnTo>
                  <a:lnTo>
                    <a:pt x="606739" y="43891"/>
                  </a:lnTo>
                  <a:lnTo>
                    <a:pt x="565890" y="66990"/>
                  </a:lnTo>
                  <a:lnTo>
                    <a:pt x="534165" y="97758"/>
                  </a:lnTo>
                  <a:lnTo>
                    <a:pt x="495457" y="84917"/>
                  </a:lnTo>
                  <a:lnTo>
                    <a:pt x="454511" y="76755"/>
                  </a:lnTo>
                  <a:lnTo>
                    <a:pt x="412193" y="73380"/>
                  </a:lnTo>
                  <a:lnTo>
                    <a:pt x="369370" y="74898"/>
                  </a:lnTo>
                  <a:lnTo>
                    <a:pt x="311828" y="85108"/>
                  </a:lnTo>
                  <a:lnTo>
                    <a:pt x="260775" y="103502"/>
                  </a:lnTo>
                  <a:lnTo>
                    <a:pt x="217532" y="128872"/>
                  </a:lnTo>
                  <a:lnTo>
                    <a:pt x="183420" y="160009"/>
                  </a:lnTo>
                  <a:lnTo>
                    <a:pt x="159764" y="195705"/>
                  </a:lnTo>
                  <a:lnTo>
                    <a:pt x="147883" y="234751"/>
                  </a:lnTo>
                  <a:lnTo>
                    <a:pt x="149101" y="275939"/>
                  </a:lnTo>
                  <a:lnTo>
                    <a:pt x="147717" y="278606"/>
                  </a:lnTo>
                  <a:lnTo>
                    <a:pt x="109663" y="284579"/>
                  </a:lnTo>
                  <a:lnTo>
                    <a:pt x="45377" y="313432"/>
                  </a:lnTo>
                  <a:lnTo>
                    <a:pt x="2687" y="369633"/>
                  </a:lnTo>
                  <a:lnTo>
                    <a:pt x="0" y="405298"/>
                  </a:lnTo>
                  <a:lnTo>
                    <a:pt x="12812" y="439518"/>
                  </a:lnTo>
                  <a:lnTo>
                    <a:pt x="40151" y="469696"/>
                  </a:lnTo>
                  <a:lnTo>
                    <a:pt x="81042" y="493236"/>
                  </a:lnTo>
                  <a:lnTo>
                    <a:pt x="59308" y="513337"/>
                  </a:lnTo>
                  <a:lnTo>
                    <a:pt x="44512" y="535939"/>
                  </a:lnTo>
                  <a:lnTo>
                    <a:pt x="37052" y="560208"/>
                  </a:lnTo>
                  <a:lnTo>
                    <a:pt x="37328" y="585311"/>
                  </a:lnTo>
                  <a:lnTo>
                    <a:pt x="51860" y="620743"/>
                  </a:lnTo>
                  <a:lnTo>
                    <a:pt x="80597" y="650195"/>
                  </a:lnTo>
                  <a:lnTo>
                    <a:pt x="120504" y="672014"/>
                  </a:lnTo>
                  <a:lnTo>
                    <a:pt x="168544" y="684550"/>
                  </a:lnTo>
                  <a:lnTo>
                    <a:pt x="221682" y="686149"/>
                  </a:lnTo>
                  <a:lnTo>
                    <a:pt x="224793" y="689832"/>
                  </a:lnTo>
                  <a:lnTo>
                    <a:pt x="256094" y="719710"/>
                  </a:lnTo>
                  <a:lnTo>
                    <a:pt x="293441" y="744526"/>
                  </a:lnTo>
                  <a:lnTo>
                    <a:pt x="335694" y="764084"/>
                  </a:lnTo>
                  <a:lnTo>
                    <a:pt x="381714" y="778186"/>
                  </a:lnTo>
                  <a:lnTo>
                    <a:pt x="430359" y="786634"/>
                  </a:lnTo>
                  <a:lnTo>
                    <a:pt x="480490" y="789230"/>
                  </a:lnTo>
                  <a:lnTo>
                    <a:pt x="530967" y="785778"/>
                  </a:lnTo>
                  <a:lnTo>
                    <a:pt x="580650" y="776079"/>
                  </a:lnTo>
                  <a:lnTo>
                    <a:pt x="628399" y="759936"/>
                  </a:lnTo>
                  <a:lnTo>
                    <a:pt x="656133" y="783990"/>
                  </a:lnTo>
                  <a:lnTo>
                    <a:pt x="689105" y="804259"/>
                  </a:lnTo>
                  <a:lnTo>
                    <a:pt x="726554" y="820336"/>
                  </a:lnTo>
                  <a:lnTo>
                    <a:pt x="767718" y="831818"/>
                  </a:lnTo>
                  <a:lnTo>
                    <a:pt x="818867" y="838767"/>
                  </a:lnTo>
                  <a:lnTo>
                    <a:pt x="869439" y="838503"/>
                  </a:lnTo>
                  <a:lnTo>
                    <a:pt x="918145" y="831503"/>
                  </a:lnTo>
                  <a:lnTo>
                    <a:pt x="963695" y="818245"/>
                  </a:lnTo>
                  <a:lnTo>
                    <a:pt x="1004798" y="799206"/>
                  </a:lnTo>
                  <a:lnTo>
                    <a:pt x="1040163" y="774864"/>
                  </a:lnTo>
                  <a:lnTo>
                    <a:pt x="1068501" y="745698"/>
                  </a:lnTo>
                  <a:lnTo>
                    <a:pt x="1088520" y="712184"/>
                  </a:lnTo>
                  <a:lnTo>
                    <a:pt x="1115283" y="722102"/>
                  </a:lnTo>
                  <a:lnTo>
                    <a:pt x="1143654" y="729329"/>
                  </a:lnTo>
                  <a:lnTo>
                    <a:pt x="1173191" y="733794"/>
                  </a:lnTo>
                  <a:lnTo>
                    <a:pt x="1203455" y="735425"/>
                  </a:lnTo>
                  <a:lnTo>
                    <a:pt x="1262092" y="730278"/>
                  </a:lnTo>
                  <a:lnTo>
                    <a:pt x="1314919" y="715161"/>
                  </a:lnTo>
                  <a:lnTo>
                    <a:pt x="1359808" y="691514"/>
                  </a:lnTo>
                  <a:lnTo>
                    <a:pt x="1394632" y="660777"/>
                  </a:lnTo>
                  <a:lnTo>
                    <a:pt x="1417265" y="624388"/>
                  </a:lnTo>
                  <a:lnTo>
                    <a:pt x="1425578" y="583787"/>
                  </a:lnTo>
                  <a:lnTo>
                    <a:pt x="1458041" y="579038"/>
                  </a:lnTo>
                  <a:lnTo>
                    <a:pt x="1518822" y="561302"/>
                  </a:lnTo>
                  <a:lnTo>
                    <a:pt x="1589128" y="519683"/>
                  </a:lnTo>
                  <a:lnTo>
                    <a:pt x="1620375" y="486002"/>
                  </a:lnTo>
                  <a:lnTo>
                    <a:pt x="1639815" y="448946"/>
                  </a:lnTo>
                  <a:lnTo>
                    <a:pt x="1647164" y="410025"/>
                  </a:lnTo>
                  <a:lnTo>
                    <a:pt x="1642142" y="370746"/>
                  </a:lnTo>
                  <a:lnTo>
                    <a:pt x="1624466" y="332617"/>
                  </a:lnTo>
                  <a:lnTo>
                    <a:pt x="1593853" y="297148"/>
                  </a:lnTo>
                  <a:lnTo>
                    <a:pt x="1597536" y="291179"/>
                  </a:lnTo>
                  <a:lnTo>
                    <a:pt x="1600584" y="284956"/>
                  </a:lnTo>
                  <a:lnTo>
                    <a:pt x="1603124" y="278606"/>
                  </a:lnTo>
                  <a:lnTo>
                    <a:pt x="1610304" y="241025"/>
                  </a:lnTo>
                  <a:lnTo>
                    <a:pt x="1603284" y="204696"/>
                  </a:lnTo>
                  <a:lnTo>
                    <a:pt x="1583423" y="171275"/>
                  </a:lnTo>
                  <a:lnTo>
                    <a:pt x="1552080" y="142415"/>
                  </a:lnTo>
                  <a:lnTo>
                    <a:pt x="1510611" y="119770"/>
                  </a:lnTo>
                  <a:lnTo>
                    <a:pt x="1460376" y="104997"/>
                  </a:lnTo>
                  <a:lnTo>
                    <a:pt x="1452026" y="83661"/>
                  </a:lnTo>
                  <a:lnTo>
                    <a:pt x="1420514" y="45704"/>
                  </a:lnTo>
                  <a:lnTo>
                    <a:pt x="1356207" y="11418"/>
                  </a:lnTo>
                  <a:lnTo>
                    <a:pt x="1310408" y="1482"/>
                  </a:lnTo>
                  <a:lnTo>
                    <a:pt x="1263113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63012" y="1135665"/>
              <a:ext cx="1647189" cy="838835"/>
            </a:xfrm>
            <a:custGeom>
              <a:avLst/>
              <a:gdLst/>
              <a:ahLst/>
              <a:cxnLst/>
              <a:rect l="l" t="t" r="r" b="b"/>
              <a:pathLst>
                <a:path w="1647189" h="838835">
                  <a:moveTo>
                    <a:pt x="149101" y="275939"/>
                  </a:moveTo>
                  <a:lnTo>
                    <a:pt x="147883" y="234751"/>
                  </a:lnTo>
                  <a:lnTo>
                    <a:pt x="159764" y="195705"/>
                  </a:lnTo>
                  <a:lnTo>
                    <a:pt x="183420" y="160009"/>
                  </a:lnTo>
                  <a:lnTo>
                    <a:pt x="217532" y="128872"/>
                  </a:lnTo>
                  <a:lnTo>
                    <a:pt x="260775" y="103502"/>
                  </a:lnTo>
                  <a:lnTo>
                    <a:pt x="311828" y="85108"/>
                  </a:lnTo>
                  <a:lnTo>
                    <a:pt x="369370" y="74898"/>
                  </a:lnTo>
                  <a:lnTo>
                    <a:pt x="412193" y="73380"/>
                  </a:lnTo>
                  <a:lnTo>
                    <a:pt x="454511" y="76755"/>
                  </a:lnTo>
                  <a:lnTo>
                    <a:pt x="495457" y="84917"/>
                  </a:lnTo>
                  <a:lnTo>
                    <a:pt x="534165" y="97758"/>
                  </a:lnTo>
                  <a:lnTo>
                    <a:pt x="565890" y="66990"/>
                  </a:lnTo>
                  <a:lnTo>
                    <a:pt x="606739" y="43891"/>
                  </a:lnTo>
                  <a:lnTo>
                    <a:pt x="654085" y="29019"/>
                  </a:lnTo>
                  <a:lnTo>
                    <a:pt x="705305" y="22931"/>
                  </a:lnTo>
                  <a:lnTo>
                    <a:pt x="757773" y="26185"/>
                  </a:lnTo>
                  <a:lnTo>
                    <a:pt x="808866" y="39338"/>
                  </a:lnTo>
                  <a:lnTo>
                    <a:pt x="845264" y="56465"/>
                  </a:lnTo>
                  <a:lnTo>
                    <a:pt x="856110" y="63341"/>
                  </a:lnTo>
                  <a:lnTo>
                    <a:pt x="887167" y="33324"/>
                  </a:lnTo>
                  <a:lnTo>
                    <a:pt x="928667" y="12275"/>
                  </a:lnTo>
                  <a:lnTo>
                    <a:pt x="976939" y="1052"/>
                  </a:lnTo>
                  <a:lnTo>
                    <a:pt x="1028314" y="515"/>
                  </a:lnTo>
                  <a:lnTo>
                    <a:pt x="1079122" y="11525"/>
                  </a:lnTo>
                  <a:lnTo>
                    <a:pt x="1095620" y="18083"/>
                  </a:lnTo>
                  <a:lnTo>
                    <a:pt x="1110904" y="25892"/>
                  </a:lnTo>
                  <a:lnTo>
                    <a:pt x="1124806" y="34867"/>
                  </a:lnTo>
                  <a:lnTo>
                    <a:pt x="1137161" y="44926"/>
                  </a:lnTo>
                  <a:lnTo>
                    <a:pt x="1173999" y="21855"/>
                  </a:lnTo>
                  <a:lnTo>
                    <a:pt x="1216814" y="6835"/>
                  </a:lnTo>
                  <a:lnTo>
                    <a:pt x="1263113" y="0"/>
                  </a:lnTo>
                  <a:lnTo>
                    <a:pt x="1310408" y="1482"/>
                  </a:lnTo>
                  <a:lnTo>
                    <a:pt x="1356207" y="11418"/>
                  </a:lnTo>
                  <a:lnTo>
                    <a:pt x="1398019" y="29940"/>
                  </a:lnTo>
                  <a:lnTo>
                    <a:pt x="1438627" y="63753"/>
                  </a:lnTo>
                  <a:lnTo>
                    <a:pt x="1460376" y="104997"/>
                  </a:lnTo>
                  <a:lnTo>
                    <a:pt x="1510611" y="119770"/>
                  </a:lnTo>
                  <a:lnTo>
                    <a:pt x="1552080" y="142415"/>
                  </a:lnTo>
                  <a:lnTo>
                    <a:pt x="1583423" y="171275"/>
                  </a:lnTo>
                  <a:lnTo>
                    <a:pt x="1603284" y="204696"/>
                  </a:lnTo>
                  <a:lnTo>
                    <a:pt x="1610304" y="241025"/>
                  </a:lnTo>
                  <a:lnTo>
                    <a:pt x="1603124" y="278606"/>
                  </a:lnTo>
                  <a:lnTo>
                    <a:pt x="1600584" y="284956"/>
                  </a:lnTo>
                  <a:lnTo>
                    <a:pt x="1597536" y="291179"/>
                  </a:lnTo>
                  <a:lnTo>
                    <a:pt x="1593853" y="297148"/>
                  </a:lnTo>
                  <a:lnTo>
                    <a:pt x="1624466" y="332617"/>
                  </a:lnTo>
                  <a:lnTo>
                    <a:pt x="1642142" y="370746"/>
                  </a:lnTo>
                  <a:lnTo>
                    <a:pt x="1647164" y="410025"/>
                  </a:lnTo>
                  <a:lnTo>
                    <a:pt x="1639815" y="448946"/>
                  </a:lnTo>
                  <a:lnTo>
                    <a:pt x="1620375" y="486002"/>
                  </a:lnTo>
                  <a:lnTo>
                    <a:pt x="1589128" y="519683"/>
                  </a:lnTo>
                  <a:lnTo>
                    <a:pt x="1546355" y="548481"/>
                  </a:lnTo>
                  <a:lnTo>
                    <a:pt x="1489253" y="571515"/>
                  </a:lnTo>
                  <a:lnTo>
                    <a:pt x="1425578" y="583787"/>
                  </a:lnTo>
                  <a:lnTo>
                    <a:pt x="1417265" y="624388"/>
                  </a:lnTo>
                  <a:lnTo>
                    <a:pt x="1394632" y="660777"/>
                  </a:lnTo>
                  <a:lnTo>
                    <a:pt x="1359808" y="691514"/>
                  </a:lnTo>
                  <a:lnTo>
                    <a:pt x="1314919" y="715161"/>
                  </a:lnTo>
                  <a:lnTo>
                    <a:pt x="1262092" y="730278"/>
                  </a:lnTo>
                  <a:lnTo>
                    <a:pt x="1203455" y="735425"/>
                  </a:lnTo>
                  <a:lnTo>
                    <a:pt x="1173191" y="733794"/>
                  </a:lnTo>
                  <a:lnTo>
                    <a:pt x="1143654" y="729329"/>
                  </a:lnTo>
                  <a:lnTo>
                    <a:pt x="1115283" y="722102"/>
                  </a:lnTo>
                  <a:lnTo>
                    <a:pt x="1088520" y="712184"/>
                  </a:lnTo>
                  <a:lnTo>
                    <a:pt x="1068501" y="745698"/>
                  </a:lnTo>
                  <a:lnTo>
                    <a:pt x="1040163" y="774864"/>
                  </a:lnTo>
                  <a:lnTo>
                    <a:pt x="1004798" y="799206"/>
                  </a:lnTo>
                  <a:lnTo>
                    <a:pt x="963695" y="818245"/>
                  </a:lnTo>
                  <a:lnTo>
                    <a:pt x="918145" y="831503"/>
                  </a:lnTo>
                  <a:lnTo>
                    <a:pt x="869439" y="838503"/>
                  </a:lnTo>
                  <a:lnTo>
                    <a:pt x="818867" y="838767"/>
                  </a:lnTo>
                  <a:lnTo>
                    <a:pt x="767718" y="831818"/>
                  </a:lnTo>
                  <a:lnTo>
                    <a:pt x="726554" y="820336"/>
                  </a:lnTo>
                  <a:lnTo>
                    <a:pt x="689105" y="804259"/>
                  </a:lnTo>
                  <a:lnTo>
                    <a:pt x="656133" y="783990"/>
                  </a:lnTo>
                  <a:lnTo>
                    <a:pt x="628399" y="759936"/>
                  </a:lnTo>
                  <a:lnTo>
                    <a:pt x="580650" y="776079"/>
                  </a:lnTo>
                  <a:lnTo>
                    <a:pt x="530967" y="785778"/>
                  </a:lnTo>
                  <a:lnTo>
                    <a:pt x="480490" y="789230"/>
                  </a:lnTo>
                  <a:lnTo>
                    <a:pt x="430359" y="786634"/>
                  </a:lnTo>
                  <a:lnTo>
                    <a:pt x="381714" y="778186"/>
                  </a:lnTo>
                  <a:lnTo>
                    <a:pt x="335694" y="764084"/>
                  </a:lnTo>
                  <a:lnTo>
                    <a:pt x="293441" y="744526"/>
                  </a:lnTo>
                  <a:lnTo>
                    <a:pt x="256094" y="719710"/>
                  </a:lnTo>
                  <a:lnTo>
                    <a:pt x="224793" y="689832"/>
                  </a:lnTo>
                  <a:lnTo>
                    <a:pt x="223739" y="688562"/>
                  </a:lnTo>
                  <a:lnTo>
                    <a:pt x="222698" y="687419"/>
                  </a:lnTo>
                  <a:lnTo>
                    <a:pt x="221682" y="686149"/>
                  </a:lnTo>
                  <a:lnTo>
                    <a:pt x="168544" y="684550"/>
                  </a:lnTo>
                  <a:lnTo>
                    <a:pt x="120504" y="672014"/>
                  </a:lnTo>
                  <a:lnTo>
                    <a:pt x="80597" y="650195"/>
                  </a:lnTo>
                  <a:lnTo>
                    <a:pt x="51860" y="620743"/>
                  </a:lnTo>
                  <a:lnTo>
                    <a:pt x="37328" y="585311"/>
                  </a:lnTo>
                  <a:lnTo>
                    <a:pt x="37052" y="560208"/>
                  </a:lnTo>
                  <a:lnTo>
                    <a:pt x="44512" y="535939"/>
                  </a:lnTo>
                  <a:lnTo>
                    <a:pt x="59308" y="513337"/>
                  </a:lnTo>
                  <a:lnTo>
                    <a:pt x="81042" y="493236"/>
                  </a:lnTo>
                  <a:lnTo>
                    <a:pt x="40151" y="469696"/>
                  </a:lnTo>
                  <a:lnTo>
                    <a:pt x="12812" y="439518"/>
                  </a:lnTo>
                  <a:lnTo>
                    <a:pt x="0" y="405298"/>
                  </a:lnTo>
                  <a:lnTo>
                    <a:pt x="2687" y="369633"/>
                  </a:lnTo>
                  <a:lnTo>
                    <a:pt x="21847" y="335121"/>
                  </a:lnTo>
                  <a:lnTo>
                    <a:pt x="75100" y="296386"/>
                  </a:lnTo>
                  <a:lnTo>
                    <a:pt x="147717" y="278606"/>
                  </a:lnTo>
                  <a:lnTo>
                    <a:pt x="149101" y="275939"/>
                  </a:lnTo>
                  <a:close/>
                </a:path>
                <a:path w="1647189" h="838835">
                  <a:moveTo>
                    <a:pt x="179314" y="505555"/>
                  </a:moveTo>
                  <a:lnTo>
                    <a:pt x="154125" y="505545"/>
                  </a:lnTo>
                  <a:lnTo>
                    <a:pt x="129361" y="502904"/>
                  </a:lnTo>
                  <a:lnTo>
                    <a:pt x="105446" y="497714"/>
                  </a:lnTo>
                  <a:lnTo>
                    <a:pt x="82807" y="490061"/>
                  </a:lnTo>
                </a:path>
                <a:path w="1647189" h="838835">
                  <a:moveTo>
                    <a:pt x="264468" y="674973"/>
                  </a:moveTo>
                  <a:lnTo>
                    <a:pt x="254196" y="677590"/>
                  </a:lnTo>
                  <a:lnTo>
                    <a:pt x="243711" y="679719"/>
                  </a:lnTo>
                  <a:lnTo>
                    <a:pt x="233048" y="681349"/>
                  </a:lnTo>
                  <a:lnTo>
                    <a:pt x="222240" y="682466"/>
                  </a:lnTo>
                </a:path>
                <a:path w="1647189" h="838835">
                  <a:moveTo>
                    <a:pt x="628272" y="756507"/>
                  </a:moveTo>
                  <a:lnTo>
                    <a:pt x="620964" y="748389"/>
                  </a:lnTo>
                  <a:lnTo>
                    <a:pt x="614286" y="740044"/>
                  </a:lnTo>
                  <a:lnTo>
                    <a:pt x="608252" y="731486"/>
                  </a:lnTo>
                  <a:lnTo>
                    <a:pt x="602872" y="722725"/>
                  </a:lnTo>
                </a:path>
                <a:path w="1647189" h="838835">
                  <a:moveTo>
                    <a:pt x="1098807" y="672179"/>
                  </a:moveTo>
                  <a:lnTo>
                    <a:pt x="1097309" y="681581"/>
                  </a:lnTo>
                  <a:lnTo>
                    <a:pt x="1095108" y="690911"/>
                  </a:lnTo>
                  <a:lnTo>
                    <a:pt x="1092217" y="700147"/>
                  </a:lnTo>
                  <a:lnTo>
                    <a:pt x="1088647" y="709263"/>
                  </a:lnTo>
                </a:path>
                <a:path w="1647189" h="838835">
                  <a:moveTo>
                    <a:pt x="1300864" y="442817"/>
                  </a:moveTo>
                  <a:lnTo>
                    <a:pt x="1352502" y="467076"/>
                  </a:lnTo>
                  <a:lnTo>
                    <a:pt x="1391637" y="499729"/>
                  </a:lnTo>
                  <a:lnTo>
                    <a:pt x="1416343" y="538597"/>
                  </a:lnTo>
                  <a:lnTo>
                    <a:pt x="1424689" y="581501"/>
                  </a:lnTo>
                </a:path>
                <a:path w="1647189" h="838835">
                  <a:moveTo>
                    <a:pt x="1592964" y="295116"/>
                  </a:moveTo>
                  <a:lnTo>
                    <a:pt x="1582512" y="309717"/>
                  </a:lnTo>
                  <a:lnTo>
                    <a:pt x="1569739" y="323341"/>
                  </a:lnTo>
                  <a:lnTo>
                    <a:pt x="1554799" y="335871"/>
                  </a:lnTo>
                  <a:lnTo>
                    <a:pt x="1537846" y="347186"/>
                  </a:lnTo>
                </a:path>
                <a:path w="1647189" h="838835">
                  <a:moveTo>
                    <a:pt x="1460630" y="102076"/>
                  </a:moveTo>
                  <a:lnTo>
                    <a:pt x="1462789" y="110204"/>
                  </a:lnTo>
                  <a:lnTo>
                    <a:pt x="1463678" y="118459"/>
                  </a:lnTo>
                  <a:lnTo>
                    <a:pt x="1463551" y="126714"/>
                  </a:lnTo>
                </a:path>
                <a:path w="1647189" h="838835">
                  <a:moveTo>
                    <a:pt x="1108332" y="73501"/>
                  </a:moveTo>
                  <a:lnTo>
                    <a:pt x="1114186" y="65170"/>
                  </a:lnTo>
                  <a:lnTo>
                    <a:pt x="1120873" y="57150"/>
                  </a:lnTo>
                  <a:lnTo>
                    <a:pt x="1128370" y="49462"/>
                  </a:lnTo>
                  <a:lnTo>
                    <a:pt x="1136653" y="42132"/>
                  </a:lnTo>
                </a:path>
                <a:path w="1647189" h="838835">
                  <a:moveTo>
                    <a:pt x="844045" y="88360"/>
                  </a:moveTo>
                  <a:lnTo>
                    <a:pt x="846563" y="81438"/>
                  </a:lnTo>
                  <a:lnTo>
                    <a:pt x="849713" y="74612"/>
                  </a:lnTo>
                  <a:lnTo>
                    <a:pt x="853457" y="67929"/>
                  </a:lnTo>
                  <a:lnTo>
                    <a:pt x="857761" y="61436"/>
                  </a:lnTo>
                </a:path>
                <a:path w="1647189" h="838835">
                  <a:moveTo>
                    <a:pt x="533911" y="97631"/>
                  </a:moveTo>
                  <a:lnTo>
                    <a:pt x="547151" y="103362"/>
                  </a:lnTo>
                  <a:lnTo>
                    <a:pt x="559819" y="109664"/>
                  </a:lnTo>
                  <a:lnTo>
                    <a:pt x="571916" y="116490"/>
                  </a:lnTo>
                  <a:lnTo>
                    <a:pt x="583441" y="123793"/>
                  </a:lnTo>
                </a:path>
                <a:path w="1647189" h="838835">
                  <a:moveTo>
                    <a:pt x="157750" y="303625"/>
                  </a:moveTo>
                  <a:lnTo>
                    <a:pt x="155000" y="296816"/>
                  </a:lnTo>
                  <a:lnTo>
                    <a:pt x="152640" y="289925"/>
                  </a:lnTo>
                  <a:lnTo>
                    <a:pt x="150672" y="282961"/>
                  </a:lnTo>
                  <a:lnTo>
                    <a:pt x="149101" y="275939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2708" y="1298447"/>
              <a:ext cx="888491" cy="55321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45058" rIns="0" bIns="0" rtlCol="0" vert="horz">
            <a:spAutoFit/>
          </a:bodyPr>
          <a:lstStyle/>
          <a:p>
            <a:pPr algn="ctr" marL="523875">
              <a:lnSpc>
                <a:spcPct val="100000"/>
              </a:lnSpc>
              <a:spcBef>
                <a:spcPts val="300"/>
              </a:spcBef>
            </a:pPr>
            <a:r>
              <a:rPr dirty="0" sz="2850"/>
              <a:t>Câu</a:t>
            </a:r>
            <a:r>
              <a:rPr dirty="0" sz="2850" spc="25"/>
              <a:t> </a:t>
            </a:r>
            <a:r>
              <a:rPr dirty="0" sz="2850" spc="-355"/>
              <a:t>hỏi</a:t>
            </a:r>
            <a:r>
              <a:rPr dirty="0" sz="2850" spc="50"/>
              <a:t> </a:t>
            </a:r>
            <a:r>
              <a:rPr dirty="0" sz="2850"/>
              <a:t>2:</a:t>
            </a:r>
            <a:r>
              <a:rPr dirty="0" sz="2850" spc="35"/>
              <a:t> </a:t>
            </a:r>
            <a:r>
              <a:rPr dirty="0" sz="2850"/>
              <a:t>Bài</a:t>
            </a:r>
            <a:r>
              <a:rPr dirty="0" sz="2850" spc="40"/>
              <a:t> </a:t>
            </a:r>
            <a:r>
              <a:rPr dirty="0" sz="2850" spc="-355"/>
              <a:t>đọc</a:t>
            </a:r>
            <a:r>
              <a:rPr dirty="0" sz="2850" spc="45"/>
              <a:t> </a:t>
            </a:r>
            <a:r>
              <a:rPr dirty="0" sz="2850"/>
              <a:t>chia</a:t>
            </a:r>
            <a:r>
              <a:rPr dirty="0" sz="2850" spc="50"/>
              <a:t> </a:t>
            </a:r>
            <a:r>
              <a:rPr dirty="0" sz="2850"/>
              <a:t>làm</a:t>
            </a:r>
            <a:r>
              <a:rPr dirty="0" sz="2850" spc="50"/>
              <a:t> </a:t>
            </a:r>
            <a:r>
              <a:rPr dirty="0" sz="2850" spc="-360"/>
              <a:t>mấy</a:t>
            </a:r>
            <a:r>
              <a:rPr dirty="0" sz="2850" spc="50"/>
              <a:t> </a:t>
            </a:r>
            <a:r>
              <a:rPr dirty="0" sz="2850" spc="-20"/>
              <a:t>đoạn?</a:t>
            </a:r>
            <a:endParaRPr sz="2850"/>
          </a:p>
        </p:txBody>
      </p: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74063" y="3425939"/>
            <a:ext cx="4583430" cy="758202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3038601" y="3593083"/>
            <a:ext cx="1057275" cy="4095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b="1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dirty="0" sz="2500" spc="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500" spc="-20" b="1">
                <a:solidFill>
                  <a:srgbClr val="0000FF"/>
                </a:solidFill>
                <a:latin typeface="Arial"/>
                <a:cs typeface="Arial"/>
              </a:rPr>
              <a:t>đoạn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064133" y="3400425"/>
            <a:ext cx="843915" cy="811530"/>
            <a:chOff x="1064133" y="3400425"/>
            <a:chExt cx="843915" cy="811530"/>
          </a:xfrm>
        </p:grpSpPr>
        <p:sp>
          <p:nvSpPr>
            <p:cNvPr id="14" name="object 14" descr=""/>
            <p:cNvSpPr/>
            <p:nvPr/>
          </p:nvSpPr>
          <p:spPr>
            <a:xfrm>
              <a:off x="1092708" y="3429000"/>
              <a:ext cx="786765" cy="754380"/>
            </a:xfrm>
            <a:custGeom>
              <a:avLst/>
              <a:gdLst/>
              <a:ahLst/>
              <a:cxnLst/>
              <a:rect l="l" t="t" r="r" b="b"/>
              <a:pathLst>
                <a:path w="786764" h="754379">
                  <a:moveTo>
                    <a:pt x="393191" y="0"/>
                  </a:moveTo>
                  <a:lnTo>
                    <a:pt x="343870" y="2939"/>
                  </a:lnTo>
                  <a:lnTo>
                    <a:pt x="296376" y="11521"/>
                  </a:lnTo>
                  <a:lnTo>
                    <a:pt x="251080" y="25393"/>
                  </a:lnTo>
                  <a:lnTo>
                    <a:pt x="208348" y="44200"/>
                  </a:lnTo>
                  <a:lnTo>
                    <a:pt x="168551" y="67589"/>
                  </a:lnTo>
                  <a:lnTo>
                    <a:pt x="132056" y="95206"/>
                  </a:lnTo>
                  <a:lnTo>
                    <a:pt x="99231" y="126697"/>
                  </a:lnTo>
                  <a:lnTo>
                    <a:pt x="70445" y="161709"/>
                  </a:lnTo>
                  <a:lnTo>
                    <a:pt x="46067" y="199887"/>
                  </a:lnTo>
                  <a:lnTo>
                    <a:pt x="26465" y="240878"/>
                  </a:lnTo>
                  <a:lnTo>
                    <a:pt x="12008" y="284327"/>
                  </a:lnTo>
                  <a:lnTo>
                    <a:pt x="3063" y="329883"/>
                  </a:lnTo>
                  <a:lnTo>
                    <a:pt x="0" y="377189"/>
                  </a:lnTo>
                  <a:lnTo>
                    <a:pt x="3063" y="424496"/>
                  </a:lnTo>
                  <a:lnTo>
                    <a:pt x="12008" y="470052"/>
                  </a:lnTo>
                  <a:lnTo>
                    <a:pt x="26465" y="513501"/>
                  </a:lnTo>
                  <a:lnTo>
                    <a:pt x="46067" y="554492"/>
                  </a:lnTo>
                  <a:lnTo>
                    <a:pt x="70445" y="592670"/>
                  </a:lnTo>
                  <a:lnTo>
                    <a:pt x="99231" y="627682"/>
                  </a:lnTo>
                  <a:lnTo>
                    <a:pt x="132056" y="659173"/>
                  </a:lnTo>
                  <a:lnTo>
                    <a:pt x="168551" y="686790"/>
                  </a:lnTo>
                  <a:lnTo>
                    <a:pt x="208348" y="710179"/>
                  </a:lnTo>
                  <a:lnTo>
                    <a:pt x="251080" y="728986"/>
                  </a:lnTo>
                  <a:lnTo>
                    <a:pt x="296376" y="742858"/>
                  </a:lnTo>
                  <a:lnTo>
                    <a:pt x="343870" y="751440"/>
                  </a:lnTo>
                  <a:lnTo>
                    <a:pt x="393191" y="754380"/>
                  </a:lnTo>
                  <a:lnTo>
                    <a:pt x="442516" y="751440"/>
                  </a:lnTo>
                  <a:lnTo>
                    <a:pt x="490011" y="742858"/>
                  </a:lnTo>
                  <a:lnTo>
                    <a:pt x="535308" y="728986"/>
                  </a:lnTo>
                  <a:lnTo>
                    <a:pt x="578040" y="710179"/>
                  </a:lnTo>
                  <a:lnTo>
                    <a:pt x="617838" y="686790"/>
                  </a:lnTo>
                  <a:lnTo>
                    <a:pt x="654332" y="659173"/>
                  </a:lnTo>
                  <a:lnTo>
                    <a:pt x="687156" y="627682"/>
                  </a:lnTo>
                  <a:lnTo>
                    <a:pt x="715941" y="592670"/>
                  </a:lnTo>
                  <a:lnTo>
                    <a:pt x="740318" y="554492"/>
                  </a:lnTo>
                  <a:lnTo>
                    <a:pt x="759919" y="513501"/>
                  </a:lnTo>
                  <a:lnTo>
                    <a:pt x="774376" y="470052"/>
                  </a:lnTo>
                  <a:lnTo>
                    <a:pt x="783320" y="424496"/>
                  </a:lnTo>
                  <a:lnTo>
                    <a:pt x="786384" y="377189"/>
                  </a:lnTo>
                  <a:lnTo>
                    <a:pt x="783320" y="329883"/>
                  </a:lnTo>
                  <a:lnTo>
                    <a:pt x="774376" y="284327"/>
                  </a:lnTo>
                  <a:lnTo>
                    <a:pt x="759919" y="240878"/>
                  </a:lnTo>
                  <a:lnTo>
                    <a:pt x="740318" y="199887"/>
                  </a:lnTo>
                  <a:lnTo>
                    <a:pt x="715941" y="161709"/>
                  </a:lnTo>
                  <a:lnTo>
                    <a:pt x="687156" y="126697"/>
                  </a:lnTo>
                  <a:lnTo>
                    <a:pt x="654332" y="95206"/>
                  </a:lnTo>
                  <a:lnTo>
                    <a:pt x="617838" y="67589"/>
                  </a:lnTo>
                  <a:lnTo>
                    <a:pt x="578040" y="44200"/>
                  </a:lnTo>
                  <a:lnTo>
                    <a:pt x="535308" y="25393"/>
                  </a:lnTo>
                  <a:lnTo>
                    <a:pt x="490011" y="11521"/>
                  </a:lnTo>
                  <a:lnTo>
                    <a:pt x="442516" y="2939"/>
                  </a:lnTo>
                  <a:lnTo>
                    <a:pt x="39319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092708" y="3429000"/>
              <a:ext cx="786765" cy="754380"/>
            </a:xfrm>
            <a:custGeom>
              <a:avLst/>
              <a:gdLst/>
              <a:ahLst/>
              <a:cxnLst/>
              <a:rect l="l" t="t" r="r" b="b"/>
              <a:pathLst>
                <a:path w="786764" h="754379">
                  <a:moveTo>
                    <a:pt x="0" y="377189"/>
                  </a:moveTo>
                  <a:lnTo>
                    <a:pt x="3063" y="329883"/>
                  </a:lnTo>
                  <a:lnTo>
                    <a:pt x="12008" y="284327"/>
                  </a:lnTo>
                  <a:lnTo>
                    <a:pt x="26465" y="240878"/>
                  </a:lnTo>
                  <a:lnTo>
                    <a:pt x="46067" y="199887"/>
                  </a:lnTo>
                  <a:lnTo>
                    <a:pt x="70445" y="161709"/>
                  </a:lnTo>
                  <a:lnTo>
                    <a:pt x="99231" y="126697"/>
                  </a:lnTo>
                  <a:lnTo>
                    <a:pt x="132056" y="95206"/>
                  </a:lnTo>
                  <a:lnTo>
                    <a:pt x="168551" y="67589"/>
                  </a:lnTo>
                  <a:lnTo>
                    <a:pt x="208348" y="44200"/>
                  </a:lnTo>
                  <a:lnTo>
                    <a:pt x="251080" y="25393"/>
                  </a:lnTo>
                  <a:lnTo>
                    <a:pt x="296376" y="11521"/>
                  </a:lnTo>
                  <a:lnTo>
                    <a:pt x="343870" y="2939"/>
                  </a:lnTo>
                  <a:lnTo>
                    <a:pt x="393191" y="0"/>
                  </a:lnTo>
                  <a:lnTo>
                    <a:pt x="442516" y="2939"/>
                  </a:lnTo>
                  <a:lnTo>
                    <a:pt x="490011" y="11521"/>
                  </a:lnTo>
                  <a:lnTo>
                    <a:pt x="535308" y="25393"/>
                  </a:lnTo>
                  <a:lnTo>
                    <a:pt x="578040" y="44200"/>
                  </a:lnTo>
                  <a:lnTo>
                    <a:pt x="617838" y="67589"/>
                  </a:lnTo>
                  <a:lnTo>
                    <a:pt x="654332" y="95206"/>
                  </a:lnTo>
                  <a:lnTo>
                    <a:pt x="687156" y="126697"/>
                  </a:lnTo>
                  <a:lnTo>
                    <a:pt x="715941" y="161709"/>
                  </a:lnTo>
                  <a:lnTo>
                    <a:pt x="740318" y="199887"/>
                  </a:lnTo>
                  <a:lnTo>
                    <a:pt x="759919" y="240878"/>
                  </a:lnTo>
                  <a:lnTo>
                    <a:pt x="774376" y="284327"/>
                  </a:lnTo>
                  <a:lnTo>
                    <a:pt x="783320" y="329883"/>
                  </a:lnTo>
                  <a:lnTo>
                    <a:pt x="786384" y="377189"/>
                  </a:lnTo>
                  <a:lnTo>
                    <a:pt x="783320" y="424496"/>
                  </a:lnTo>
                  <a:lnTo>
                    <a:pt x="774376" y="470052"/>
                  </a:lnTo>
                  <a:lnTo>
                    <a:pt x="759919" y="513501"/>
                  </a:lnTo>
                  <a:lnTo>
                    <a:pt x="740318" y="554492"/>
                  </a:lnTo>
                  <a:lnTo>
                    <a:pt x="715941" y="592670"/>
                  </a:lnTo>
                  <a:lnTo>
                    <a:pt x="687156" y="627682"/>
                  </a:lnTo>
                  <a:lnTo>
                    <a:pt x="654332" y="659173"/>
                  </a:lnTo>
                  <a:lnTo>
                    <a:pt x="617838" y="686790"/>
                  </a:lnTo>
                  <a:lnTo>
                    <a:pt x="578040" y="710179"/>
                  </a:lnTo>
                  <a:lnTo>
                    <a:pt x="535308" y="728986"/>
                  </a:lnTo>
                  <a:lnTo>
                    <a:pt x="490011" y="742858"/>
                  </a:lnTo>
                  <a:lnTo>
                    <a:pt x="442516" y="751440"/>
                  </a:lnTo>
                  <a:lnTo>
                    <a:pt x="393191" y="754380"/>
                  </a:lnTo>
                  <a:lnTo>
                    <a:pt x="343870" y="751440"/>
                  </a:lnTo>
                  <a:lnTo>
                    <a:pt x="296376" y="742858"/>
                  </a:lnTo>
                  <a:lnTo>
                    <a:pt x="251080" y="728986"/>
                  </a:lnTo>
                  <a:lnTo>
                    <a:pt x="208348" y="710179"/>
                  </a:lnTo>
                  <a:lnTo>
                    <a:pt x="168551" y="686790"/>
                  </a:lnTo>
                  <a:lnTo>
                    <a:pt x="132056" y="659173"/>
                  </a:lnTo>
                  <a:lnTo>
                    <a:pt x="99231" y="627682"/>
                  </a:lnTo>
                  <a:lnTo>
                    <a:pt x="70445" y="592670"/>
                  </a:lnTo>
                  <a:lnTo>
                    <a:pt x="46067" y="554492"/>
                  </a:lnTo>
                  <a:lnTo>
                    <a:pt x="26465" y="513501"/>
                  </a:lnTo>
                  <a:lnTo>
                    <a:pt x="12008" y="470052"/>
                  </a:lnTo>
                  <a:lnTo>
                    <a:pt x="3063" y="424496"/>
                  </a:lnTo>
                  <a:lnTo>
                    <a:pt x="0" y="377189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1355852" y="3558032"/>
            <a:ext cx="259715" cy="4648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850" spc="-50" b="1">
                <a:solidFill>
                  <a:srgbClr val="FFFFFF"/>
                </a:solidFill>
                <a:latin typeface="Roboto"/>
                <a:cs typeface="Roboto"/>
              </a:rPr>
              <a:t>A</a:t>
            </a:r>
            <a:endParaRPr sz="2850">
              <a:latin typeface="Roboto"/>
              <a:cs typeface="Roboto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18147" y="3425939"/>
            <a:ext cx="4581906" cy="758202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8282178" y="3593083"/>
            <a:ext cx="1057275" cy="4095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b="1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dirty="0" sz="25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500" spc="-20" b="1">
                <a:solidFill>
                  <a:srgbClr val="0000FF"/>
                </a:solidFill>
                <a:latin typeface="Arial"/>
                <a:cs typeface="Arial"/>
              </a:rPr>
              <a:t>đoạn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6308216" y="3400425"/>
            <a:ext cx="842010" cy="811530"/>
            <a:chOff x="6308216" y="3400425"/>
            <a:chExt cx="842010" cy="811530"/>
          </a:xfrm>
        </p:grpSpPr>
        <p:sp>
          <p:nvSpPr>
            <p:cNvPr id="20" name="object 20" descr=""/>
            <p:cNvSpPr/>
            <p:nvPr/>
          </p:nvSpPr>
          <p:spPr>
            <a:xfrm>
              <a:off x="6336791" y="3429000"/>
              <a:ext cx="784860" cy="754380"/>
            </a:xfrm>
            <a:custGeom>
              <a:avLst/>
              <a:gdLst/>
              <a:ahLst/>
              <a:cxnLst/>
              <a:rect l="l" t="t" r="r" b="b"/>
              <a:pathLst>
                <a:path w="784859" h="754379">
                  <a:moveTo>
                    <a:pt x="392430" y="0"/>
                  </a:moveTo>
                  <a:lnTo>
                    <a:pt x="343193" y="2939"/>
                  </a:lnTo>
                  <a:lnTo>
                    <a:pt x="295785" y="11521"/>
                  </a:lnTo>
                  <a:lnTo>
                    <a:pt x="250572" y="25393"/>
                  </a:lnTo>
                  <a:lnTo>
                    <a:pt x="207921" y="44200"/>
                  </a:lnTo>
                  <a:lnTo>
                    <a:pt x="168201" y="67589"/>
                  </a:lnTo>
                  <a:lnTo>
                    <a:pt x="131779" y="95206"/>
                  </a:lnTo>
                  <a:lnTo>
                    <a:pt x="99021" y="126697"/>
                  </a:lnTo>
                  <a:lnTo>
                    <a:pt x="70295" y="161709"/>
                  </a:lnTo>
                  <a:lnTo>
                    <a:pt x="45968" y="199887"/>
                  </a:lnTo>
                  <a:lnTo>
                    <a:pt x="26408" y="240878"/>
                  </a:lnTo>
                  <a:lnTo>
                    <a:pt x="11981" y="284327"/>
                  </a:lnTo>
                  <a:lnTo>
                    <a:pt x="3056" y="329883"/>
                  </a:lnTo>
                  <a:lnTo>
                    <a:pt x="0" y="377189"/>
                  </a:lnTo>
                  <a:lnTo>
                    <a:pt x="3056" y="424496"/>
                  </a:lnTo>
                  <a:lnTo>
                    <a:pt x="11981" y="470052"/>
                  </a:lnTo>
                  <a:lnTo>
                    <a:pt x="26408" y="513501"/>
                  </a:lnTo>
                  <a:lnTo>
                    <a:pt x="45968" y="554492"/>
                  </a:lnTo>
                  <a:lnTo>
                    <a:pt x="70295" y="592670"/>
                  </a:lnTo>
                  <a:lnTo>
                    <a:pt x="99021" y="627682"/>
                  </a:lnTo>
                  <a:lnTo>
                    <a:pt x="131779" y="659173"/>
                  </a:lnTo>
                  <a:lnTo>
                    <a:pt x="168201" y="686790"/>
                  </a:lnTo>
                  <a:lnTo>
                    <a:pt x="207921" y="710179"/>
                  </a:lnTo>
                  <a:lnTo>
                    <a:pt x="250572" y="728986"/>
                  </a:lnTo>
                  <a:lnTo>
                    <a:pt x="295785" y="742858"/>
                  </a:lnTo>
                  <a:lnTo>
                    <a:pt x="343193" y="751440"/>
                  </a:lnTo>
                  <a:lnTo>
                    <a:pt x="392430" y="754380"/>
                  </a:lnTo>
                  <a:lnTo>
                    <a:pt x="441666" y="751440"/>
                  </a:lnTo>
                  <a:lnTo>
                    <a:pt x="489074" y="742858"/>
                  </a:lnTo>
                  <a:lnTo>
                    <a:pt x="534287" y="728986"/>
                  </a:lnTo>
                  <a:lnTo>
                    <a:pt x="576938" y="710179"/>
                  </a:lnTo>
                  <a:lnTo>
                    <a:pt x="616658" y="686790"/>
                  </a:lnTo>
                  <a:lnTo>
                    <a:pt x="653080" y="659173"/>
                  </a:lnTo>
                  <a:lnTo>
                    <a:pt x="685838" y="627682"/>
                  </a:lnTo>
                  <a:lnTo>
                    <a:pt x="714564" y="592670"/>
                  </a:lnTo>
                  <a:lnTo>
                    <a:pt x="738891" y="554492"/>
                  </a:lnTo>
                  <a:lnTo>
                    <a:pt x="758451" y="513501"/>
                  </a:lnTo>
                  <a:lnTo>
                    <a:pt x="772878" y="470052"/>
                  </a:lnTo>
                  <a:lnTo>
                    <a:pt x="781803" y="424496"/>
                  </a:lnTo>
                  <a:lnTo>
                    <a:pt x="784860" y="377189"/>
                  </a:lnTo>
                  <a:lnTo>
                    <a:pt x="781803" y="329883"/>
                  </a:lnTo>
                  <a:lnTo>
                    <a:pt x="772878" y="284327"/>
                  </a:lnTo>
                  <a:lnTo>
                    <a:pt x="758451" y="240878"/>
                  </a:lnTo>
                  <a:lnTo>
                    <a:pt x="738891" y="199887"/>
                  </a:lnTo>
                  <a:lnTo>
                    <a:pt x="714564" y="161709"/>
                  </a:lnTo>
                  <a:lnTo>
                    <a:pt x="685838" y="126697"/>
                  </a:lnTo>
                  <a:lnTo>
                    <a:pt x="653080" y="95206"/>
                  </a:lnTo>
                  <a:lnTo>
                    <a:pt x="616658" y="67589"/>
                  </a:lnTo>
                  <a:lnTo>
                    <a:pt x="576938" y="44200"/>
                  </a:lnTo>
                  <a:lnTo>
                    <a:pt x="534287" y="25393"/>
                  </a:lnTo>
                  <a:lnTo>
                    <a:pt x="489074" y="11521"/>
                  </a:lnTo>
                  <a:lnTo>
                    <a:pt x="441666" y="2939"/>
                  </a:lnTo>
                  <a:lnTo>
                    <a:pt x="39243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6336791" y="3429000"/>
              <a:ext cx="784860" cy="754380"/>
            </a:xfrm>
            <a:custGeom>
              <a:avLst/>
              <a:gdLst/>
              <a:ahLst/>
              <a:cxnLst/>
              <a:rect l="l" t="t" r="r" b="b"/>
              <a:pathLst>
                <a:path w="784859" h="754379">
                  <a:moveTo>
                    <a:pt x="0" y="377189"/>
                  </a:moveTo>
                  <a:lnTo>
                    <a:pt x="3056" y="329883"/>
                  </a:lnTo>
                  <a:lnTo>
                    <a:pt x="11981" y="284327"/>
                  </a:lnTo>
                  <a:lnTo>
                    <a:pt x="26408" y="240878"/>
                  </a:lnTo>
                  <a:lnTo>
                    <a:pt x="45968" y="199887"/>
                  </a:lnTo>
                  <a:lnTo>
                    <a:pt x="70295" y="161709"/>
                  </a:lnTo>
                  <a:lnTo>
                    <a:pt x="99021" y="126697"/>
                  </a:lnTo>
                  <a:lnTo>
                    <a:pt x="131779" y="95206"/>
                  </a:lnTo>
                  <a:lnTo>
                    <a:pt x="168201" y="67589"/>
                  </a:lnTo>
                  <a:lnTo>
                    <a:pt x="207921" y="44200"/>
                  </a:lnTo>
                  <a:lnTo>
                    <a:pt x="250572" y="25393"/>
                  </a:lnTo>
                  <a:lnTo>
                    <a:pt x="295785" y="11521"/>
                  </a:lnTo>
                  <a:lnTo>
                    <a:pt x="343193" y="2939"/>
                  </a:lnTo>
                  <a:lnTo>
                    <a:pt x="392430" y="0"/>
                  </a:lnTo>
                  <a:lnTo>
                    <a:pt x="441666" y="2939"/>
                  </a:lnTo>
                  <a:lnTo>
                    <a:pt x="489074" y="11521"/>
                  </a:lnTo>
                  <a:lnTo>
                    <a:pt x="534287" y="25393"/>
                  </a:lnTo>
                  <a:lnTo>
                    <a:pt x="576938" y="44200"/>
                  </a:lnTo>
                  <a:lnTo>
                    <a:pt x="616658" y="67589"/>
                  </a:lnTo>
                  <a:lnTo>
                    <a:pt x="653080" y="95206"/>
                  </a:lnTo>
                  <a:lnTo>
                    <a:pt x="685838" y="126697"/>
                  </a:lnTo>
                  <a:lnTo>
                    <a:pt x="714564" y="161709"/>
                  </a:lnTo>
                  <a:lnTo>
                    <a:pt x="738891" y="199887"/>
                  </a:lnTo>
                  <a:lnTo>
                    <a:pt x="758451" y="240878"/>
                  </a:lnTo>
                  <a:lnTo>
                    <a:pt x="772878" y="284327"/>
                  </a:lnTo>
                  <a:lnTo>
                    <a:pt x="781803" y="329883"/>
                  </a:lnTo>
                  <a:lnTo>
                    <a:pt x="784860" y="377189"/>
                  </a:lnTo>
                  <a:lnTo>
                    <a:pt x="781803" y="424496"/>
                  </a:lnTo>
                  <a:lnTo>
                    <a:pt x="772878" y="470052"/>
                  </a:lnTo>
                  <a:lnTo>
                    <a:pt x="758451" y="513501"/>
                  </a:lnTo>
                  <a:lnTo>
                    <a:pt x="738891" y="554492"/>
                  </a:lnTo>
                  <a:lnTo>
                    <a:pt x="714564" y="592670"/>
                  </a:lnTo>
                  <a:lnTo>
                    <a:pt x="685838" y="627682"/>
                  </a:lnTo>
                  <a:lnTo>
                    <a:pt x="653080" y="659173"/>
                  </a:lnTo>
                  <a:lnTo>
                    <a:pt x="616658" y="686790"/>
                  </a:lnTo>
                  <a:lnTo>
                    <a:pt x="576938" y="710179"/>
                  </a:lnTo>
                  <a:lnTo>
                    <a:pt x="534287" y="728986"/>
                  </a:lnTo>
                  <a:lnTo>
                    <a:pt x="489074" y="742858"/>
                  </a:lnTo>
                  <a:lnTo>
                    <a:pt x="441666" y="751440"/>
                  </a:lnTo>
                  <a:lnTo>
                    <a:pt x="392430" y="754380"/>
                  </a:lnTo>
                  <a:lnTo>
                    <a:pt x="343193" y="751440"/>
                  </a:lnTo>
                  <a:lnTo>
                    <a:pt x="295785" y="742858"/>
                  </a:lnTo>
                  <a:lnTo>
                    <a:pt x="250572" y="728986"/>
                  </a:lnTo>
                  <a:lnTo>
                    <a:pt x="207921" y="710179"/>
                  </a:lnTo>
                  <a:lnTo>
                    <a:pt x="168201" y="686790"/>
                  </a:lnTo>
                  <a:lnTo>
                    <a:pt x="131779" y="659173"/>
                  </a:lnTo>
                  <a:lnTo>
                    <a:pt x="99021" y="627682"/>
                  </a:lnTo>
                  <a:lnTo>
                    <a:pt x="70295" y="592670"/>
                  </a:lnTo>
                  <a:lnTo>
                    <a:pt x="45968" y="554492"/>
                  </a:lnTo>
                  <a:lnTo>
                    <a:pt x="26408" y="513501"/>
                  </a:lnTo>
                  <a:lnTo>
                    <a:pt x="11981" y="470052"/>
                  </a:lnTo>
                  <a:lnTo>
                    <a:pt x="3056" y="424496"/>
                  </a:lnTo>
                  <a:lnTo>
                    <a:pt x="0" y="377189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6599301" y="3558032"/>
            <a:ext cx="260350" cy="4648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850" spc="-50" b="1">
                <a:solidFill>
                  <a:srgbClr val="FFFFFF"/>
                </a:solidFill>
                <a:latin typeface="Roboto"/>
                <a:cs typeface="Roboto"/>
              </a:rPr>
              <a:t>B</a:t>
            </a:r>
            <a:endParaRPr sz="2850">
              <a:latin typeface="Roboto"/>
              <a:cs typeface="Roboto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74063" y="4748771"/>
            <a:ext cx="4583430" cy="759726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3038601" y="4916551"/>
            <a:ext cx="1057275" cy="4095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b="1">
                <a:solidFill>
                  <a:srgbClr val="0000FF"/>
                </a:solidFill>
                <a:latin typeface="Arial"/>
                <a:cs typeface="Arial"/>
              </a:rPr>
              <a:t>4</a:t>
            </a:r>
            <a:r>
              <a:rPr dirty="0" sz="2500" spc="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500" spc="-20" b="1">
                <a:solidFill>
                  <a:srgbClr val="0000FF"/>
                </a:solidFill>
                <a:latin typeface="Arial"/>
                <a:cs typeface="Arial"/>
              </a:rPr>
              <a:t>đoạn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1064133" y="4723257"/>
            <a:ext cx="843915" cy="811530"/>
            <a:chOff x="1064133" y="4723257"/>
            <a:chExt cx="843915" cy="811530"/>
          </a:xfrm>
        </p:grpSpPr>
        <p:sp>
          <p:nvSpPr>
            <p:cNvPr id="26" name="object 26" descr=""/>
            <p:cNvSpPr/>
            <p:nvPr/>
          </p:nvSpPr>
          <p:spPr>
            <a:xfrm>
              <a:off x="1092708" y="4751832"/>
              <a:ext cx="786765" cy="754380"/>
            </a:xfrm>
            <a:custGeom>
              <a:avLst/>
              <a:gdLst/>
              <a:ahLst/>
              <a:cxnLst/>
              <a:rect l="l" t="t" r="r" b="b"/>
              <a:pathLst>
                <a:path w="786764" h="754379">
                  <a:moveTo>
                    <a:pt x="393191" y="0"/>
                  </a:moveTo>
                  <a:lnTo>
                    <a:pt x="343870" y="2939"/>
                  </a:lnTo>
                  <a:lnTo>
                    <a:pt x="296376" y="11521"/>
                  </a:lnTo>
                  <a:lnTo>
                    <a:pt x="251080" y="25393"/>
                  </a:lnTo>
                  <a:lnTo>
                    <a:pt x="208348" y="44200"/>
                  </a:lnTo>
                  <a:lnTo>
                    <a:pt x="168551" y="67589"/>
                  </a:lnTo>
                  <a:lnTo>
                    <a:pt x="132056" y="95206"/>
                  </a:lnTo>
                  <a:lnTo>
                    <a:pt x="99231" y="126697"/>
                  </a:lnTo>
                  <a:lnTo>
                    <a:pt x="70445" y="161709"/>
                  </a:lnTo>
                  <a:lnTo>
                    <a:pt x="46067" y="199887"/>
                  </a:lnTo>
                  <a:lnTo>
                    <a:pt x="26465" y="240878"/>
                  </a:lnTo>
                  <a:lnTo>
                    <a:pt x="12008" y="284327"/>
                  </a:lnTo>
                  <a:lnTo>
                    <a:pt x="3063" y="329883"/>
                  </a:lnTo>
                  <a:lnTo>
                    <a:pt x="0" y="377190"/>
                  </a:lnTo>
                  <a:lnTo>
                    <a:pt x="3063" y="424496"/>
                  </a:lnTo>
                  <a:lnTo>
                    <a:pt x="12008" y="470052"/>
                  </a:lnTo>
                  <a:lnTo>
                    <a:pt x="26465" y="513501"/>
                  </a:lnTo>
                  <a:lnTo>
                    <a:pt x="46067" y="554492"/>
                  </a:lnTo>
                  <a:lnTo>
                    <a:pt x="70445" y="592670"/>
                  </a:lnTo>
                  <a:lnTo>
                    <a:pt x="99231" y="627682"/>
                  </a:lnTo>
                  <a:lnTo>
                    <a:pt x="132056" y="659173"/>
                  </a:lnTo>
                  <a:lnTo>
                    <a:pt x="168551" y="686790"/>
                  </a:lnTo>
                  <a:lnTo>
                    <a:pt x="208348" y="710179"/>
                  </a:lnTo>
                  <a:lnTo>
                    <a:pt x="251080" y="728986"/>
                  </a:lnTo>
                  <a:lnTo>
                    <a:pt x="296376" y="742858"/>
                  </a:lnTo>
                  <a:lnTo>
                    <a:pt x="343870" y="751440"/>
                  </a:lnTo>
                  <a:lnTo>
                    <a:pt x="393191" y="754380"/>
                  </a:lnTo>
                  <a:lnTo>
                    <a:pt x="442516" y="751440"/>
                  </a:lnTo>
                  <a:lnTo>
                    <a:pt x="490011" y="742858"/>
                  </a:lnTo>
                  <a:lnTo>
                    <a:pt x="535308" y="728986"/>
                  </a:lnTo>
                  <a:lnTo>
                    <a:pt x="578040" y="710179"/>
                  </a:lnTo>
                  <a:lnTo>
                    <a:pt x="617838" y="686790"/>
                  </a:lnTo>
                  <a:lnTo>
                    <a:pt x="654332" y="659173"/>
                  </a:lnTo>
                  <a:lnTo>
                    <a:pt x="687156" y="627682"/>
                  </a:lnTo>
                  <a:lnTo>
                    <a:pt x="715941" y="592670"/>
                  </a:lnTo>
                  <a:lnTo>
                    <a:pt x="740318" y="554492"/>
                  </a:lnTo>
                  <a:lnTo>
                    <a:pt x="759919" y="513501"/>
                  </a:lnTo>
                  <a:lnTo>
                    <a:pt x="774376" y="470052"/>
                  </a:lnTo>
                  <a:lnTo>
                    <a:pt x="783320" y="424496"/>
                  </a:lnTo>
                  <a:lnTo>
                    <a:pt x="786384" y="377190"/>
                  </a:lnTo>
                  <a:lnTo>
                    <a:pt x="783320" y="329883"/>
                  </a:lnTo>
                  <a:lnTo>
                    <a:pt x="774376" y="284327"/>
                  </a:lnTo>
                  <a:lnTo>
                    <a:pt x="759919" y="240878"/>
                  </a:lnTo>
                  <a:lnTo>
                    <a:pt x="740318" y="199887"/>
                  </a:lnTo>
                  <a:lnTo>
                    <a:pt x="715941" y="161709"/>
                  </a:lnTo>
                  <a:lnTo>
                    <a:pt x="687156" y="126697"/>
                  </a:lnTo>
                  <a:lnTo>
                    <a:pt x="654332" y="95206"/>
                  </a:lnTo>
                  <a:lnTo>
                    <a:pt x="617838" y="67589"/>
                  </a:lnTo>
                  <a:lnTo>
                    <a:pt x="578040" y="44200"/>
                  </a:lnTo>
                  <a:lnTo>
                    <a:pt x="535308" y="25393"/>
                  </a:lnTo>
                  <a:lnTo>
                    <a:pt x="490011" y="11521"/>
                  </a:lnTo>
                  <a:lnTo>
                    <a:pt x="442516" y="2939"/>
                  </a:lnTo>
                  <a:lnTo>
                    <a:pt x="39319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092708" y="4751832"/>
              <a:ext cx="786765" cy="754380"/>
            </a:xfrm>
            <a:custGeom>
              <a:avLst/>
              <a:gdLst/>
              <a:ahLst/>
              <a:cxnLst/>
              <a:rect l="l" t="t" r="r" b="b"/>
              <a:pathLst>
                <a:path w="786764" h="754379">
                  <a:moveTo>
                    <a:pt x="0" y="377190"/>
                  </a:moveTo>
                  <a:lnTo>
                    <a:pt x="3063" y="329883"/>
                  </a:lnTo>
                  <a:lnTo>
                    <a:pt x="12008" y="284327"/>
                  </a:lnTo>
                  <a:lnTo>
                    <a:pt x="26465" y="240878"/>
                  </a:lnTo>
                  <a:lnTo>
                    <a:pt x="46067" y="199887"/>
                  </a:lnTo>
                  <a:lnTo>
                    <a:pt x="70445" y="161709"/>
                  </a:lnTo>
                  <a:lnTo>
                    <a:pt x="99231" y="126697"/>
                  </a:lnTo>
                  <a:lnTo>
                    <a:pt x="132056" y="95206"/>
                  </a:lnTo>
                  <a:lnTo>
                    <a:pt x="168551" y="67589"/>
                  </a:lnTo>
                  <a:lnTo>
                    <a:pt x="208348" y="44200"/>
                  </a:lnTo>
                  <a:lnTo>
                    <a:pt x="251080" y="25393"/>
                  </a:lnTo>
                  <a:lnTo>
                    <a:pt x="296376" y="11521"/>
                  </a:lnTo>
                  <a:lnTo>
                    <a:pt x="343870" y="2939"/>
                  </a:lnTo>
                  <a:lnTo>
                    <a:pt x="393191" y="0"/>
                  </a:lnTo>
                  <a:lnTo>
                    <a:pt x="442516" y="2939"/>
                  </a:lnTo>
                  <a:lnTo>
                    <a:pt x="490011" y="11521"/>
                  </a:lnTo>
                  <a:lnTo>
                    <a:pt x="535308" y="25393"/>
                  </a:lnTo>
                  <a:lnTo>
                    <a:pt x="578040" y="44200"/>
                  </a:lnTo>
                  <a:lnTo>
                    <a:pt x="617838" y="67589"/>
                  </a:lnTo>
                  <a:lnTo>
                    <a:pt x="654332" y="95206"/>
                  </a:lnTo>
                  <a:lnTo>
                    <a:pt x="687156" y="126697"/>
                  </a:lnTo>
                  <a:lnTo>
                    <a:pt x="715941" y="161709"/>
                  </a:lnTo>
                  <a:lnTo>
                    <a:pt x="740318" y="199887"/>
                  </a:lnTo>
                  <a:lnTo>
                    <a:pt x="759919" y="240878"/>
                  </a:lnTo>
                  <a:lnTo>
                    <a:pt x="774376" y="284327"/>
                  </a:lnTo>
                  <a:lnTo>
                    <a:pt x="783320" y="329883"/>
                  </a:lnTo>
                  <a:lnTo>
                    <a:pt x="786384" y="377190"/>
                  </a:lnTo>
                  <a:lnTo>
                    <a:pt x="783320" y="424496"/>
                  </a:lnTo>
                  <a:lnTo>
                    <a:pt x="774376" y="470052"/>
                  </a:lnTo>
                  <a:lnTo>
                    <a:pt x="759919" y="513501"/>
                  </a:lnTo>
                  <a:lnTo>
                    <a:pt x="740318" y="554492"/>
                  </a:lnTo>
                  <a:lnTo>
                    <a:pt x="715941" y="592670"/>
                  </a:lnTo>
                  <a:lnTo>
                    <a:pt x="687156" y="627682"/>
                  </a:lnTo>
                  <a:lnTo>
                    <a:pt x="654332" y="659173"/>
                  </a:lnTo>
                  <a:lnTo>
                    <a:pt x="617838" y="686790"/>
                  </a:lnTo>
                  <a:lnTo>
                    <a:pt x="578040" y="710179"/>
                  </a:lnTo>
                  <a:lnTo>
                    <a:pt x="535308" y="728986"/>
                  </a:lnTo>
                  <a:lnTo>
                    <a:pt x="490011" y="742858"/>
                  </a:lnTo>
                  <a:lnTo>
                    <a:pt x="442516" y="751440"/>
                  </a:lnTo>
                  <a:lnTo>
                    <a:pt x="393191" y="754380"/>
                  </a:lnTo>
                  <a:lnTo>
                    <a:pt x="343870" y="751440"/>
                  </a:lnTo>
                  <a:lnTo>
                    <a:pt x="296376" y="742858"/>
                  </a:lnTo>
                  <a:lnTo>
                    <a:pt x="251080" y="728986"/>
                  </a:lnTo>
                  <a:lnTo>
                    <a:pt x="208348" y="710179"/>
                  </a:lnTo>
                  <a:lnTo>
                    <a:pt x="168551" y="686790"/>
                  </a:lnTo>
                  <a:lnTo>
                    <a:pt x="132056" y="659173"/>
                  </a:lnTo>
                  <a:lnTo>
                    <a:pt x="99231" y="627682"/>
                  </a:lnTo>
                  <a:lnTo>
                    <a:pt x="70445" y="592670"/>
                  </a:lnTo>
                  <a:lnTo>
                    <a:pt x="46067" y="554492"/>
                  </a:lnTo>
                  <a:lnTo>
                    <a:pt x="26465" y="513501"/>
                  </a:lnTo>
                  <a:lnTo>
                    <a:pt x="12008" y="470052"/>
                  </a:lnTo>
                  <a:lnTo>
                    <a:pt x="3063" y="424496"/>
                  </a:lnTo>
                  <a:lnTo>
                    <a:pt x="0" y="377190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1357375" y="4881498"/>
            <a:ext cx="259715" cy="4648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850" spc="-50" b="1">
                <a:solidFill>
                  <a:srgbClr val="FFFFFF"/>
                </a:solidFill>
                <a:latin typeface="Roboto"/>
                <a:cs typeface="Roboto"/>
              </a:rPr>
              <a:t>C</a:t>
            </a:r>
            <a:endParaRPr sz="2850">
              <a:latin typeface="Roboto"/>
              <a:cs typeface="Roboto"/>
            </a:endParaRPr>
          </a:p>
        </p:txBody>
      </p:sp>
      <p:pic>
        <p:nvPicPr>
          <p:cNvPr id="29" name="object 2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18147" y="4748771"/>
            <a:ext cx="4581906" cy="759726"/>
          </a:xfrm>
          <a:prstGeom prst="rect">
            <a:avLst/>
          </a:prstGeom>
        </p:spPr>
      </p:pic>
      <p:sp>
        <p:nvSpPr>
          <p:cNvPr id="30" name="object 30" descr=""/>
          <p:cNvSpPr txBox="1"/>
          <p:nvPr/>
        </p:nvSpPr>
        <p:spPr>
          <a:xfrm>
            <a:off x="8282178" y="4916551"/>
            <a:ext cx="1057275" cy="4095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b="1">
                <a:solidFill>
                  <a:srgbClr val="0000FF"/>
                </a:solidFill>
                <a:latin typeface="Arial"/>
                <a:cs typeface="Arial"/>
              </a:rPr>
              <a:t>5</a:t>
            </a:r>
            <a:r>
              <a:rPr dirty="0" sz="25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500" spc="-20" b="1">
                <a:solidFill>
                  <a:srgbClr val="0000FF"/>
                </a:solidFill>
                <a:latin typeface="Arial"/>
                <a:cs typeface="Arial"/>
              </a:rPr>
              <a:t>đoạn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6308216" y="4723257"/>
            <a:ext cx="842010" cy="811530"/>
            <a:chOff x="6308216" y="4723257"/>
            <a:chExt cx="842010" cy="811530"/>
          </a:xfrm>
        </p:grpSpPr>
        <p:sp>
          <p:nvSpPr>
            <p:cNvPr id="32" name="object 32" descr=""/>
            <p:cNvSpPr/>
            <p:nvPr/>
          </p:nvSpPr>
          <p:spPr>
            <a:xfrm>
              <a:off x="6336791" y="4751832"/>
              <a:ext cx="784860" cy="754380"/>
            </a:xfrm>
            <a:custGeom>
              <a:avLst/>
              <a:gdLst/>
              <a:ahLst/>
              <a:cxnLst/>
              <a:rect l="l" t="t" r="r" b="b"/>
              <a:pathLst>
                <a:path w="784859" h="754379">
                  <a:moveTo>
                    <a:pt x="392430" y="0"/>
                  </a:moveTo>
                  <a:lnTo>
                    <a:pt x="343193" y="2939"/>
                  </a:lnTo>
                  <a:lnTo>
                    <a:pt x="295785" y="11521"/>
                  </a:lnTo>
                  <a:lnTo>
                    <a:pt x="250572" y="25393"/>
                  </a:lnTo>
                  <a:lnTo>
                    <a:pt x="207921" y="44200"/>
                  </a:lnTo>
                  <a:lnTo>
                    <a:pt x="168201" y="67589"/>
                  </a:lnTo>
                  <a:lnTo>
                    <a:pt x="131779" y="95206"/>
                  </a:lnTo>
                  <a:lnTo>
                    <a:pt x="99021" y="126697"/>
                  </a:lnTo>
                  <a:lnTo>
                    <a:pt x="70295" y="161709"/>
                  </a:lnTo>
                  <a:lnTo>
                    <a:pt x="45968" y="199887"/>
                  </a:lnTo>
                  <a:lnTo>
                    <a:pt x="26408" y="240878"/>
                  </a:lnTo>
                  <a:lnTo>
                    <a:pt x="11981" y="284327"/>
                  </a:lnTo>
                  <a:lnTo>
                    <a:pt x="3056" y="329883"/>
                  </a:lnTo>
                  <a:lnTo>
                    <a:pt x="0" y="377190"/>
                  </a:lnTo>
                  <a:lnTo>
                    <a:pt x="3056" y="424496"/>
                  </a:lnTo>
                  <a:lnTo>
                    <a:pt x="11981" y="470052"/>
                  </a:lnTo>
                  <a:lnTo>
                    <a:pt x="26408" y="513501"/>
                  </a:lnTo>
                  <a:lnTo>
                    <a:pt x="45968" y="554492"/>
                  </a:lnTo>
                  <a:lnTo>
                    <a:pt x="70295" y="592670"/>
                  </a:lnTo>
                  <a:lnTo>
                    <a:pt x="99021" y="627682"/>
                  </a:lnTo>
                  <a:lnTo>
                    <a:pt x="131779" y="659173"/>
                  </a:lnTo>
                  <a:lnTo>
                    <a:pt x="168201" y="686790"/>
                  </a:lnTo>
                  <a:lnTo>
                    <a:pt x="207921" y="710179"/>
                  </a:lnTo>
                  <a:lnTo>
                    <a:pt x="250572" y="728986"/>
                  </a:lnTo>
                  <a:lnTo>
                    <a:pt x="295785" y="742858"/>
                  </a:lnTo>
                  <a:lnTo>
                    <a:pt x="343193" y="751440"/>
                  </a:lnTo>
                  <a:lnTo>
                    <a:pt x="392430" y="754380"/>
                  </a:lnTo>
                  <a:lnTo>
                    <a:pt x="441666" y="751440"/>
                  </a:lnTo>
                  <a:lnTo>
                    <a:pt x="489074" y="742858"/>
                  </a:lnTo>
                  <a:lnTo>
                    <a:pt x="534287" y="728986"/>
                  </a:lnTo>
                  <a:lnTo>
                    <a:pt x="576938" y="710179"/>
                  </a:lnTo>
                  <a:lnTo>
                    <a:pt x="616658" y="686790"/>
                  </a:lnTo>
                  <a:lnTo>
                    <a:pt x="653080" y="659173"/>
                  </a:lnTo>
                  <a:lnTo>
                    <a:pt x="685838" y="627682"/>
                  </a:lnTo>
                  <a:lnTo>
                    <a:pt x="714564" y="592670"/>
                  </a:lnTo>
                  <a:lnTo>
                    <a:pt x="738891" y="554492"/>
                  </a:lnTo>
                  <a:lnTo>
                    <a:pt x="758451" y="513501"/>
                  </a:lnTo>
                  <a:lnTo>
                    <a:pt x="772878" y="470052"/>
                  </a:lnTo>
                  <a:lnTo>
                    <a:pt x="781803" y="424496"/>
                  </a:lnTo>
                  <a:lnTo>
                    <a:pt x="784860" y="377190"/>
                  </a:lnTo>
                  <a:lnTo>
                    <a:pt x="781803" y="329883"/>
                  </a:lnTo>
                  <a:lnTo>
                    <a:pt x="772878" y="284327"/>
                  </a:lnTo>
                  <a:lnTo>
                    <a:pt x="758451" y="240878"/>
                  </a:lnTo>
                  <a:lnTo>
                    <a:pt x="738891" y="199887"/>
                  </a:lnTo>
                  <a:lnTo>
                    <a:pt x="714564" y="161709"/>
                  </a:lnTo>
                  <a:lnTo>
                    <a:pt x="685838" y="126697"/>
                  </a:lnTo>
                  <a:lnTo>
                    <a:pt x="653080" y="95206"/>
                  </a:lnTo>
                  <a:lnTo>
                    <a:pt x="616658" y="67589"/>
                  </a:lnTo>
                  <a:lnTo>
                    <a:pt x="576938" y="44200"/>
                  </a:lnTo>
                  <a:lnTo>
                    <a:pt x="534287" y="25393"/>
                  </a:lnTo>
                  <a:lnTo>
                    <a:pt x="489074" y="11521"/>
                  </a:lnTo>
                  <a:lnTo>
                    <a:pt x="441666" y="2939"/>
                  </a:lnTo>
                  <a:lnTo>
                    <a:pt x="39243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336791" y="4751832"/>
              <a:ext cx="784860" cy="754380"/>
            </a:xfrm>
            <a:custGeom>
              <a:avLst/>
              <a:gdLst/>
              <a:ahLst/>
              <a:cxnLst/>
              <a:rect l="l" t="t" r="r" b="b"/>
              <a:pathLst>
                <a:path w="784859" h="754379">
                  <a:moveTo>
                    <a:pt x="0" y="377190"/>
                  </a:moveTo>
                  <a:lnTo>
                    <a:pt x="3056" y="329883"/>
                  </a:lnTo>
                  <a:lnTo>
                    <a:pt x="11981" y="284327"/>
                  </a:lnTo>
                  <a:lnTo>
                    <a:pt x="26408" y="240878"/>
                  </a:lnTo>
                  <a:lnTo>
                    <a:pt x="45968" y="199887"/>
                  </a:lnTo>
                  <a:lnTo>
                    <a:pt x="70295" y="161709"/>
                  </a:lnTo>
                  <a:lnTo>
                    <a:pt x="99021" y="126697"/>
                  </a:lnTo>
                  <a:lnTo>
                    <a:pt x="131779" y="95206"/>
                  </a:lnTo>
                  <a:lnTo>
                    <a:pt x="168201" y="67589"/>
                  </a:lnTo>
                  <a:lnTo>
                    <a:pt x="207921" y="44200"/>
                  </a:lnTo>
                  <a:lnTo>
                    <a:pt x="250572" y="25393"/>
                  </a:lnTo>
                  <a:lnTo>
                    <a:pt x="295785" y="11521"/>
                  </a:lnTo>
                  <a:lnTo>
                    <a:pt x="343193" y="2939"/>
                  </a:lnTo>
                  <a:lnTo>
                    <a:pt x="392430" y="0"/>
                  </a:lnTo>
                  <a:lnTo>
                    <a:pt x="441666" y="2939"/>
                  </a:lnTo>
                  <a:lnTo>
                    <a:pt x="489074" y="11521"/>
                  </a:lnTo>
                  <a:lnTo>
                    <a:pt x="534287" y="25393"/>
                  </a:lnTo>
                  <a:lnTo>
                    <a:pt x="576938" y="44200"/>
                  </a:lnTo>
                  <a:lnTo>
                    <a:pt x="616658" y="67589"/>
                  </a:lnTo>
                  <a:lnTo>
                    <a:pt x="653080" y="95206"/>
                  </a:lnTo>
                  <a:lnTo>
                    <a:pt x="685838" y="126697"/>
                  </a:lnTo>
                  <a:lnTo>
                    <a:pt x="714564" y="161709"/>
                  </a:lnTo>
                  <a:lnTo>
                    <a:pt x="738891" y="199887"/>
                  </a:lnTo>
                  <a:lnTo>
                    <a:pt x="758451" y="240878"/>
                  </a:lnTo>
                  <a:lnTo>
                    <a:pt x="772878" y="284327"/>
                  </a:lnTo>
                  <a:lnTo>
                    <a:pt x="781803" y="329883"/>
                  </a:lnTo>
                  <a:lnTo>
                    <a:pt x="784860" y="377190"/>
                  </a:lnTo>
                  <a:lnTo>
                    <a:pt x="781803" y="424496"/>
                  </a:lnTo>
                  <a:lnTo>
                    <a:pt x="772878" y="470052"/>
                  </a:lnTo>
                  <a:lnTo>
                    <a:pt x="758451" y="513501"/>
                  </a:lnTo>
                  <a:lnTo>
                    <a:pt x="738891" y="554492"/>
                  </a:lnTo>
                  <a:lnTo>
                    <a:pt x="714564" y="592670"/>
                  </a:lnTo>
                  <a:lnTo>
                    <a:pt x="685838" y="627682"/>
                  </a:lnTo>
                  <a:lnTo>
                    <a:pt x="653080" y="659173"/>
                  </a:lnTo>
                  <a:lnTo>
                    <a:pt x="616658" y="686790"/>
                  </a:lnTo>
                  <a:lnTo>
                    <a:pt x="576938" y="710179"/>
                  </a:lnTo>
                  <a:lnTo>
                    <a:pt x="534287" y="728986"/>
                  </a:lnTo>
                  <a:lnTo>
                    <a:pt x="489074" y="742858"/>
                  </a:lnTo>
                  <a:lnTo>
                    <a:pt x="441666" y="751440"/>
                  </a:lnTo>
                  <a:lnTo>
                    <a:pt x="392430" y="754380"/>
                  </a:lnTo>
                  <a:lnTo>
                    <a:pt x="343193" y="751440"/>
                  </a:lnTo>
                  <a:lnTo>
                    <a:pt x="295785" y="742858"/>
                  </a:lnTo>
                  <a:lnTo>
                    <a:pt x="250572" y="728986"/>
                  </a:lnTo>
                  <a:lnTo>
                    <a:pt x="207921" y="710179"/>
                  </a:lnTo>
                  <a:lnTo>
                    <a:pt x="168201" y="686790"/>
                  </a:lnTo>
                  <a:lnTo>
                    <a:pt x="131779" y="659173"/>
                  </a:lnTo>
                  <a:lnTo>
                    <a:pt x="99021" y="627682"/>
                  </a:lnTo>
                  <a:lnTo>
                    <a:pt x="70295" y="592670"/>
                  </a:lnTo>
                  <a:lnTo>
                    <a:pt x="45968" y="554492"/>
                  </a:lnTo>
                  <a:lnTo>
                    <a:pt x="26408" y="513501"/>
                  </a:lnTo>
                  <a:lnTo>
                    <a:pt x="11981" y="470052"/>
                  </a:lnTo>
                  <a:lnTo>
                    <a:pt x="3056" y="424496"/>
                  </a:lnTo>
                  <a:lnTo>
                    <a:pt x="0" y="377190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6597777" y="4881498"/>
            <a:ext cx="265430" cy="4648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850" spc="-50" b="1">
                <a:solidFill>
                  <a:srgbClr val="FFFFFF"/>
                </a:solidFill>
                <a:latin typeface="Roboto"/>
                <a:cs typeface="Roboto"/>
              </a:rPr>
              <a:t>D</a:t>
            </a:r>
            <a:endParaRPr sz="2850">
              <a:latin typeface="Roboto"/>
              <a:cs typeface="Roboto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5711952" y="228600"/>
            <a:ext cx="5701665" cy="1751330"/>
            <a:chOff x="5711952" y="228600"/>
            <a:chExt cx="5701665" cy="1751330"/>
          </a:xfrm>
        </p:grpSpPr>
        <p:pic>
          <p:nvPicPr>
            <p:cNvPr id="36" name="object 3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11952" y="228600"/>
              <a:ext cx="922020" cy="553212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10800" y="777240"/>
              <a:ext cx="1202436" cy="12024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0"/>
            <a:ext cx="10972800" cy="6857995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652272" y="114298"/>
            <a:ext cx="10885170" cy="6706870"/>
            <a:chOff x="652272" y="114298"/>
            <a:chExt cx="10885170" cy="670687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272" y="114298"/>
              <a:ext cx="10885170" cy="670636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763524" y="1132332"/>
              <a:ext cx="10665460" cy="993775"/>
            </a:xfrm>
            <a:custGeom>
              <a:avLst/>
              <a:gdLst/>
              <a:ahLst/>
              <a:cxnLst/>
              <a:rect l="l" t="t" r="r" b="b"/>
              <a:pathLst>
                <a:path w="10665460" h="993775">
                  <a:moveTo>
                    <a:pt x="10664952" y="0"/>
                  </a:moveTo>
                  <a:lnTo>
                    <a:pt x="0" y="0"/>
                  </a:lnTo>
                  <a:lnTo>
                    <a:pt x="0" y="993648"/>
                  </a:lnTo>
                  <a:lnTo>
                    <a:pt x="10664952" y="993648"/>
                  </a:lnTo>
                  <a:lnTo>
                    <a:pt x="10664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30630" rIns="0" bIns="0" rtlCol="0" vert="horz">
            <a:spAutoFit/>
          </a:bodyPr>
          <a:lstStyle/>
          <a:p>
            <a:pPr algn="ctr" marR="719455">
              <a:lnSpc>
                <a:spcPct val="100000"/>
              </a:lnSpc>
              <a:spcBef>
                <a:spcPts val="1200"/>
              </a:spcBef>
            </a:pPr>
            <a:r>
              <a:rPr dirty="0"/>
              <a:t>CHÚC</a:t>
            </a:r>
            <a:r>
              <a:rPr dirty="0" spc="-80"/>
              <a:t> </a:t>
            </a:r>
            <a:r>
              <a:rPr dirty="0" spc="-185"/>
              <a:t>MỪNG</a:t>
            </a:r>
            <a:r>
              <a:rPr dirty="0" spc="-45"/>
              <a:t> </a:t>
            </a:r>
            <a:r>
              <a:rPr dirty="0" spc="-345"/>
              <a:t>BẠN!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1021080" y="1132332"/>
            <a:ext cx="10136505" cy="5111750"/>
            <a:chOff x="1021080" y="1132332"/>
            <a:chExt cx="10136505" cy="5111750"/>
          </a:xfrm>
        </p:grpSpPr>
        <p:sp>
          <p:nvSpPr>
            <p:cNvPr id="8" name="object 8" descr=""/>
            <p:cNvSpPr/>
            <p:nvPr/>
          </p:nvSpPr>
          <p:spPr>
            <a:xfrm>
              <a:off x="1073658" y="2263902"/>
              <a:ext cx="10064750" cy="3961129"/>
            </a:xfrm>
            <a:custGeom>
              <a:avLst/>
              <a:gdLst/>
              <a:ahLst/>
              <a:cxnLst/>
              <a:rect l="l" t="t" r="r" b="b"/>
              <a:pathLst>
                <a:path w="10064750" h="3961129">
                  <a:moveTo>
                    <a:pt x="0" y="660146"/>
                  </a:moveTo>
                  <a:lnTo>
                    <a:pt x="1657" y="612997"/>
                  </a:lnTo>
                  <a:lnTo>
                    <a:pt x="6554" y="566744"/>
                  </a:lnTo>
                  <a:lnTo>
                    <a:pt x="14581" y="521498"/>
                  </a:lnTo>
                  <a:lnTo>
                    <a:pt x="25624" y="477371"/>
                  </a:lnTo>
                  <a:lnTo>
                    <a:pt x="39572" y="434473"/>
                  </a:lnTo>
                  <a:lnTo>
                    <a:pt x="56314" y="392918"/>
                  </a:lnTo>
                  <a:lnTo>
                    <a:pt x="75738" y="352816"/>
                  </a:lnTo>
                  <a:lnTo>
                    <a:pt x="97733" y="314280"/>
                  </a:lnTo>
                  <a:lnTo>
                    <a:pt x="122185" y="277420"/>
                  </a:lnTo>
                  <a:lnTo>
                    <a:pt x="148985" y="242350"/>
                  </a:lnTo>
                  <a:lnTo>
                    <a:pt x="178020" y="209179"/>
                  </a:lnTo>
                  <a:lnTo>
                    <a:pt x="209179" y="178020"/>
                  </a:lnTo>
                  <a:lnTo>
                    <a:pt x="242350" y="148985"/>
                  </a:lnTo>
                  <a:lnTo>
                    <a:pt x="277420" y="122185"/>
                  </a:lnTo>
                  <a:lnTo>
                    <a:pt x="314280" y="97733"/>
                  </a:lnTo>
                  <a:lnTo>
                    <a:pt x="352816" y="75738"/>
                  </a:lnTo>
                  <a:lnTo>
                    <a:pt x="392918" y="56314"/>
                  </a:lnTo>
                  <a:lnTo>
                    <a:pt x="434473" y="39572"/>
                  </a:lnTo>
                  <a:lnTo>
                    <a:pt x="477371" y="25624"/>
                  </a:lnTo>
                  <a:lnTo>
                    <a:pt x="521498" y="14581"/>
                  </a:lnTo>
                  <a:lnTo>
                    <a:pt x="566744" y="6554"/>
                  </a:lnTo>
                  <a:lnTo>
                    <a:pt x="612997" y="1657"/>
                  </a:lnTo>
                  <a:lnTo>
                    <a:pt x="660146" y="0"/>
                  </a:lnTo>
                  <a:lnTo>
                    <a:pt x="9404350" y="0"/>
                  </a:lnTo>
                  <a:lnTo>
                    <a:pt x="9451498" y="1657"/>
                  </a:lnTo>
                  <a:lnTo>
                    <a:pt x="9497751" y="6554"/>
                  </a:lnTo>
                  <a:lnTo>
                    <a:pt x="9542997" y="14581"/>
                  </a:lnTo>
                  <a:lnTo>
                    <a:pt x="9587124" y="25624"/>
                  </a:lnTo>
                  <a:lnTo>
                    <a:pt x="9630022" y="39572"/>
                  </a:lnTo>
                  <a:lnTo>
                    <a:pt x="9671577" y="56314"/>
                  </a:lnTo>
                  <a:lnTo>
                    <a:pt x="9711679" y="75738"/>
                  </a:lnTo>
                  <a:lnTo>
                    <a:pt x="9750215" y="97733"/>
                  </a:lnTo>
                  <a:lnTo>
                    <a:pt x="9787075" y="122185"/>
                  </a:lnTo>
                  <a:lnTo>
                    <a:pt x="9822145" y="148985"/>
                  </a:lnTo>
                  <a:lnTo>
                    <a:pt x="9855316" y="178020"/>
                  </a:lnTo>
                  <a:lnTo>
                    <a:pt x="9886475" y="209179"/>
                  </a:lnTo>
                  <a:lnTo>
                    <a:pt x="9915510" y="242350"/>
                  </a:lnTo>
                  <a:lnTo>
                    <a:pt x="9942310" y="277420"/>
                  </a:lnTo>
                  <a:lnTo>
                    <a:pt x="9966762" y="314280"/>
                  </a:lnTo>
                  <a:lnTo>
                    <a:pt x="9988757" y="352816"/>
                  </a:lnTo>
                  <a:lnTo>
                    <a:pt x="10008181" y="392918"/>
                  </a:lnTo>
                  <a:lnTo>
                    <a:pt x="10024923" y="434473"/>
                  </a:lnTo>
                  <a:lnTo>
                    <a:pt x="10038871" y="477371"/>
                  </a:lnTo>
                  <a:lnTo>
                    <a:pt x="10049914" y="521498"/>
                  </a:lnTo>
                  <a:lnTo>
                    <a:pt x="10057941" y="566744"/>
                  </a:lnTo>
                  <a:lnTo>
                    <a:pt x="10062838" y="612997"/>
                  </a:lnTo>
                  <a:lnTo>
                    <a:pt x="10064496" y="660146"/>
                  </a:lnTo>
                  <a:lnTo>
                    <a:pt x="10064496" y="3300729"/>
                  </a:lnTo>
                  <a:lnTo>
                    <a:pt x="10062838" y="3347873"/>
                  </a:lnTo>
                  <a:lnTo>
                    <a:pt x="10057941" y="3394123"/>
                  </a:lnTo>
                  <a:lnTo>
                    <a:pt x="10049914" y="3439366"/>
                  </a:lnTo>
                  <a:lnTo>
                    <a:pt x="10038871" y="3483491"/>
                  </a:lnTo>
                  <a:lnTo>
                    <a:pt x="10024923" y="3526387"/>
                  </a:lnTo>
                  <a:lnTo>
                    <a:pt x="10008181" y="3567941"/>
                  </a:lnTo>
                  <a:lnTo>
                    <a:pt x="9988757" y="3608042"/>
                  </a:lnTo>
                  <a:lnTo>
                    <a:pt x="9966762" y="3646578"/>
                  </a:lnTo>
                  <a:lnTo>
                    <a:pt x="9942310" y="3683438"/>
                  </a:lnTo>
                  <a:lnTo>
                    <a:pt x="9915510" y="3718510"/>
                  </a:lnTo>
                  <a:lnTo>
                    <a:pt x="9886475" y="3751681"/>
                  </a:lnTo>
                  <a:lnTo>
                    <a:pt x="9855316" y="3782841"/>
                  </a:lnTo>
                  <a:lnTo>
                    <a:pt x="9822145" y="3811878"/>
                  </a:lnTo>
                  <a:lnTo>
                    <a:pt x="9787075" y="3838679"/>
                  </a:lnTo>
                  <a:lnTo>
                    <a:pt x="9750215" y="3863133"/>
                  </a:lnTo>
                  <a:lnTo>
                    <a:pt x="9711679" y="3885129"/>
                  </a:lnTo>
                  <a:lnTo>
                    <a:pt x="9671577" y="3904555"/>
                  </a:lnTo>
                  <a:lnTo>
                    <a:pt x="9630022" y="3921298"/>
                  </a:lnTo>
                  <a:lnTo>
                    <a:pt x="9587124" y="3935248"/>
                  </a:lnTo>
                  <a:lnTo>
                    <a:pt x="9542997" y="3946293"/>
                  </a:lnTo>
                  <a:lnTo>
                    <a:pt x="9497751" y="3954320"/>
                  </a:lnTo>
                  <a:lnTo>
                    <a:pt x="9451498" y="3959218"/>
                  </a:lnTo>
                  <a:lnTo>
                    <a:pt x="9404350" y="3960876"/>
                  </a:lnTo>
                  <a:lnTo>
                    <a:pt x="660146" y="3960876"/>
                  </a:lnTo>
                  <a:lnTo>
                    <a:pt x="612997" y="3959218"/>
                  </a:lnTo>
                  <a:lnTo>
                    <a:pt x="566744" y="3954320"/>
                  </a:lnTo>
                  <a:lnTo>
                    <a:pt x="521498" y="3946293"/>
                  </a:lnTo>
                  <a:lnTo>
                    <a:pt x="477371" y="3935248"/>
                  </a:lnTo>
                  <a:lnTo>
                    <a:pt x="434473" y="3921298"/>
                  </a:lnTo>
                  <a:lnTo>
                    <a:pt x="392918" y="3904555"/>
                  </a:lnTo>
                  <a:lnTo>
                    <a:pt x="352816" y="3885129"/>
                  </a:lnTo>
                  <a:lnTo>
                    <a:pt x="314280" y="3863133"/>
                  </a:lnTo>
                  <a:lnTo>
                    <a:pt x="277420" y="3838679"/>
                  </a:lnTo>
                  <a:lnTo>
                    <a:pt x="242350" y="3811878"/>
                  </a:lnTo>
                  <a:lnTo>
                    <a:pt x="209179" y="3782841"/>
                  </a:lnTo>
                  <a:lnTo>
                    <a:pt x="178020" y="3751681"/>
                  </a:lnTo>
                  <a:lnTo>
                    <a:pt x="148985" y="3718510"/>
                  </a:lnTo>
                  <a:lnTo>
                    <a:pt x="122185" y="3683438"/>
                  </a:lnTo>
                  <a:lnTo>
                    <a:pt x="97733" y="3646578"/>
                  </a:lnTo>
                  <a:lnTo>
                    <a:pt x="75738" y="3608042"/>
                  </a:lnTo>
                  <a:lnTo>
                    <a:pt x="56314" y="3567941"/>
                  </a:lnTo>
                  <a:lnTo>
                    <a:pt x="39572" y="3526387"/>
                  </a:lnTo>
                  <a:lnTo>
                    <a:pt x="25624" y="3483491"/>
                  </a:lnTo>
                  <a:lnTo>
                    <a:pt x="14581" y="3439366"/>
                  </a:lnTo>
                  <a:lnTo>
                    <a:pt x="6554" y="3394123"/>
                  </a:lnTo>
                  <a:lnTo>
                    <a:pt x="1657" y="3347873"/>
                  </a:lnTo>
                  <a:lnTo>
                    <a:pt x="0" y="3300729"/>
                  </a:lnTo>
                  <a:lnTo>
                    <a:pt x="0" y="660146"/>
                  </a:lnTo>
                  <a:close/>
                </a:path>
              </a:pathLst>
            </a:custGeom>
            <a:ln w="38100">
              <a:solidFill>
                <a:srgbClr val="FFFF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080" y="1132332"/>
              <a:ext cx="743712" cy="99364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2583" y="3255264"/>
              <a:ext cx="2692908" cy="1757172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4672583" y="3255264"/>
              <a:ext cx="2693035" cy="1757680"/>
            </a:xfrm>
            <a:custGeom>
              <a:avLst/>
              <a:gdLst/>
              <a:ahLst/>
              <a:cxnLst/>
              <a:rect l="l" t="t" r="r" b="b"/>
              <a:pathLst>
                <a:path w="2693034" h="1757679">
                  <a:moveTo>
                    <a:pt x="0" y="1757172"/>
                  </a:moveTo>
                  <a:lnTo>
                    <a:pt x="2692908" y="1757172"/>
                  </a:lnTo>
                  <a:lnTo>
                    <a:pt x="2692908" y="0"/>
                  </a:lnTo>
                  <a:lnTo>
                    <a:pt x="0" y="0"/>
                  </a:lnTo>
                  <a:lnTo>
                    <a:pt x="0" y="175717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4702809" y="3622675"/>
            <a:ext cx="2423795" cy="10134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 marR="5080" indent="-125095">
              <a:lnSpc>
                <a:spcPct val="150700"/>
              </a:lnSpc>
              <a:spcBef>
                <a:spcPts val="95"/>
              </a:spcBef>
            </a:pPr>
            <a:r>
              <a:rPr dirty="0" sz="2150" b="1">
                <a:solidFill>
                  <a:srgbClr val="FF3300"/>
                </a:solidFill>
                <a:latin typeface="Arial"/>
                <a:cs typeface="Arial"/>
              </a:rPr>
              <a:t>BẠN</a:t>
            </a:r>
            <a:r>
              <a:rPr dirty="0" sz="2150" spc="-15" b="1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z="2150" b="1">
                <a:solidFill>
                  <a:srgbClr val="FF3300"/>
                </a:solidFill>
                <a:latin typeface="Arial"/>
                <a:cs typeface="Arial"/>
              </a:rPr>
              <a:t>NHẬN</a:t>
            </a:r>
            <a:r>
              <a:rPr dirty="0" sz="2150" spc="-10" b="1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z="2150" spc="-20" b="1">
                <a:solidFill>
                  <a:srgbClr val="FF3300"/>
                </a:solidFill>
                <a:latin typeface="Arial"/>
                <a:cs typeface="Arial"/>
              </a:rPr>
              <a:t>ĐƯỢC </a:t>
            </a:r>
            <a:r>
              <a:rPr dirty="0" sz="2150" b="1">
                <a:solidFill>
                  <a:srgbClr val="FF3300"/>
                </a:solidFill>
                <a:latin typeface="Arial"/>
                <a:cs typeface="Arial"/>
              </a:rPr>
              <a:t>MỘT</a:t>
            </a:r>
            <a:r>
              <a:rPr dirty="0" sz="2150" spc="-20" b="1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z="2150" b="1">
                <a:solidFill>
                  <a:srgbClr val="FF3300"/>
                </a:solidFill>
                <a:latin typeface="Arial"/>
                <a:cs typeface="Arial"/>
              </a:rPr>
              <a:t>PHẦN</a:t>
            </a:r>
            <a:r>
              <a:rPr dirty="0" sz="2150" spc="-5" b="1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z="2150" spc="-25" b="1">
                <a:solidFill>
                  <a:srgbClr val="FF3300"/>
                </a:solidFill>
                <a:latin typeface="Arial"/>
                <a:cs typeface="Arial"/>
              </a:rPr>
              <a:t>QUÀ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4576571" y="3020567"/>
            <a:ext cx="3270250" cy="2315845"/>
            <a:chOff x="4576571" y="3020567"/>
            <a:chExt cx="3270250" cy="2315845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6571" y="3020567"/>
              <a:ext cx="852677" cy="229285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9639" y="3020567"/>
              <a:ext cx="852690" cy="229285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76799" y="3020567"/>
              <a:ext cx="852690" cy="229285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13959" y="3020567"/>
              <a:ext cx="852690" cy="229285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62371" y="3020567"/>
              <a:ext cx="852677" cy="229285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36691" y="3020567"/>
              <a:ext cx="852677" cy="2292857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1011" y="3020567"/>
              <a:ext cx="852678" cy="2292857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35623" y="3043427"/>
              <a:ext cx="852677" cy="229285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91299" y="3020567"/>
              <a:ext cx="852690" cy="229285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93635" y="3020567"/>
              <a:ext cx="852690" cy="2292857"/>
            </a:xfrm>
            <a:prstGeom prst="rect">
              <a:avLst/>
            </a:prstGeom>
          </p:spPr>
        </p:pic>
      </p:grpSp>
      <p:pic>
        <p:nvPicPr>
          <p:cNvPr id="24" name="object 2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968483" y="929639"/>
            <a:ext cx="1202435" cy="120243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0"/>
            <a:ext cx="10972800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652272" y="64007"/>
            <a:ext cx="10885170" cy="6779895"/>
            <a:chOff x="652272" y="64007"/>
            <a:chExt cx="10885170" cy="677989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272" y="64007"/>
              <a:ext cx="10885170" cy="677951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763524" y="918971"/>
              <a:ext cx="10665460" cy="1019810"/>
            </a:xfrm>
            <a:custGeom>
              <a:avLst/>
              <a:gdLst/>
              <a:ahLst/>
              <a:cxnLst/>
              <a:rect l="l" t="t" r="r" b="b"/>
              <a:pathLst>
                <a:path w="10665460" h="1019810">
                  <a:moveTo>
                    <a:pt x="10664952" y="0"/>
                  </a:moveTo>
                  <a:lnTo>
                    <a:pt x="0" y="0"/>
                  </a:lnTo>
                  <a:lnTo>
                    <a:pt x="0" y="1019555"/>
                  </a:lnTo>
                  <a:lnTo>
                    <a:pt x="10664952" y="1019555"/>
                  </a:lnTo>
                  <a:lnTo>
                    <a:pt x="10664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88313" y="2554985"/>
              <a:ext cx="10218420" cy="3983990"/>
            </a:xfrm>
            <a:custGeom>
              <a:avLst/>
              <a:gdLst/>
              <a:ahLst/>
              <a:cxnLst/>
              <a:rect l="l" t="t" r="r" b="b"/>
              <a:pathLst>
                <a:path w="10218420" h="3983990">
                  <a:moveTo>
                    <a:pt x="0" y="663955"/>
                  </a:moveTo>
                  <a:lnTo>
                    <a:pt x="1667" y="616544"/>
                  </a:lnTo>
                  <a:lnTo>
                    <a:pt x="6594" y="570031"/>
                  </a:lnTo>
                  <a:lnTo>
                    <a:pt x="14668" y="524529"/>
                  </a:lnTo>
                  <a:lnTo>
                    <a:pt x="25777" y="480151"/>
                  </a:lnTo>
                  <a:lnTo>
                    <a:pt x="39809" y="437010"/>
                  </a:lnTo>
                  <a:lnTo>
                    <a:pt x="56650" y="395217"/>
                  </a:lnTo>
                  <a:lnTo>
                    <a:pt x="76189" y="354885"/>
                  </a:lnTo>
                  <a:lnTo>
                    <a:pt x="98314" y="316126"/>
                  </a:lnTo>
                  <a:lnTo>
                    <a:pt x="122911" y="279053"/>
                  </a:lnTo>
                  <a:lnTo>
                    <a:pt x="149868" y="243778"/>
                  </a:lnTo>
                  <a:lnTo>
                    <a:pt x="179074" y="210414"/>
                  </a:lnTo>
                  <a:lnTo>
                    <a:pt x="210414" y="179074"/>
                  </a:lnTo>
                  <a:lnTo>
                    <a:pt x="243778" y="149868"/>
                  </a:lnTo>
                  <a:lnTo>
                    <a:pt x="279053" y="122911"/>
                  </a:lnTo>
                  <a:lnTo>
                    <a:pt x="316126" y="98314"/>
                  </a:lnTo>
                  <a:lnTo>
                    <a:pt x="354885" y="76189"/>
                  </a:lnTo>
                  <a:lnTo>
                    <a:pt x="395217" y="56650"/>
                  </a:lnTo>
                  <a:lnTo>
                    <a:pt x="437010" y="39809"/>
                  </a:lnTo>
                  <a:lnTo>
                    <a:pt x="480151" y="25777"/>
                  </a:lnTo>
                  <a:lnTo>
                    <a:pt x="524529" y="14668"/>
                  </a:lnTo>
                  <a:lnTo>
                    <a:pt x="570031" y="6594"/>
                  </a:lnTo>
                  <a:lnTo>
                    <a:pt x="616544" y="1667"/>
                  </a:lnTo>
                  <a:lnTo>
                    <a:pt x="663956" y="0"/>
                  </a:lnTo>
                  <a:lnTo>
                    <a:pt x="9554464" y="0"/>
                  </a:lnTo>
                  <a:lnTo>
                    <a:pt x="9601875" y="1667"/>
                  </a:lnTo>
                  <a:lnTo>
                    <a:pt x="9648388" y="6594"/>
                  </a:lnTo>
                  <a:lnTo>
                    <a:pt x="9693890" y="14668"/>
                  </a:lnTo>
                  <a:lnTo>
                    <a:pt x="9738268" y="25777"/>
                  </a:lnTo>
                  <a:lnTo>
                    <a:pt x="9781409" y="39809"/>
                  </a:lnTo>
                  <a:lnTo>
                    <a:pt x="9823202" y="56650"/>
                  </a:lnTo>
                  <a:lnTo>
                    <a:pt x="9863534" y="76189"/>
                  </a:lnTo>
                  <a:lnTo>
                    <a:pt x="9902293" y="98314"/>
                  </a:lnTo>
                  <a:lnTo>
                    <a:pt x="9939366" y="122911"/>
                  </a:lnTo>
                  <a:lnTo>
                    <a:pt x="9974641" y="149868"/>
                  </a:lnTo>
                  <a:lnTo>
                    <a:pt x="10008005" y="179074"/>
                  </a:lnTo>
                  <a:lnTo>
                    <a:pt x="10039345" y="210414"/>
                  </a:lnTo>
                  <a:lnTo>
                    <a:pt x="10068551" y="243778"/>
                  </a:lnTo>
                  <a:lnTo>
                    <a:pt x="10095508" y="279053"/>
                  </a:lnTo>
                  <a:lnTo>
                    <a:pt x="10120105" y="316126"/>
                  </a:lnTo>
                  <a:lnTo>
                    <a:pt x="10142230" y="354885"/>
                  </a:lnTo>
                  <a:lnTo>
                    <a:pt x="10161769" y="395217"/>
                  </a:lnTo>
                  <a:lnTo>
                    <a:pt x="10178610" y="437010"/>
                  </a:lnTo>
                  <a:lnTo>
                    <a:pt x="10192642" y="480151"/>
                  </a:lnTo>
                  <a:lnTo>
                    <a:pt x="10203751" y="524529"/>
                  </a:lnTo>
                  <a:lnTo>
                    <a:pt x="10211825" y="570031"/>
                  </a:lnTo>
                  <a:lnTo>
                    <a:pt x="10216752" y="616544"/>
                  </a:lnTo>
                  <a:lnTo>
                    <a:pt x="10218419" y="663955"/>
                  </a:lnTo>
                  <a:lnTo>
                    <a:pt x="10218419" y="3319754"/>
                  </a:lnTo>
                  <a:lnTo>
                    <a:pt x="10216752" y="3367174"/>
                  </a:lnTo>
                  <a:lnTo>
                    <a:pt x="10211825" y="3413693"/>
                  </a:lnTo>
                  <a:lnTo>
                    <a:pt x="10203751" y="3459200"/>
                  </a:lnTo>
                  <a:lnTo>
                    <a:pt x="10192642" y="3503583"/>
                  </a:lnTo>
                  <a:lnTo>
                    <a:pt x="10178610" y="3546728"/>
                  </a:lnTo>
                  <a:lnTo>
                    <a:pt x="10161769" y="3588524"/>
                  </a:lnTo>
                  <a:lnTo>
                    <a:pt x="10142230" y="3628859"/>
                  </a:lnTo>
                  <a:lnTo>
                    <a:pt x="10120105" y="3667619"/>
                  </a:lnTo>
                  <a:lnTo>
                    <a:pt x="10095508" y="3704693"/>
                  </a:lnTo>
                  <a:lnTo>
                    <a:pt x="10068551" y="3739968"/>
                  </a:lnTo>
                  <a:lnTo>
                    <a:pt x="10039345" y="3773332"/>
                  </a:lnTo>
                  <a:lnTo>
                    <a:pt x="10008005" y="3804672"/>
                  </a:lnTo>
                  <a:lnTo>
                    <a:pt x="9974641" y="3833877"/>
                  </a:lnTo>
                  <a:lnTo>
                    <a:pt x="9939366" y="3860833"/>
                  </a:lnTo>
                  <a:lnTo>
                    <a:pt x="9902293" y="3885429"/>
                  </a:lnTo>
                  <a:lnTo>
                    <a:pt x="9863534" y="3907552"/>
                  </a:lnTo>
                  <a:lnTo>
                    <a:pt x="9823202" y="3927090"/>
                  </a:lnTo>
                  <a:lnTo>
                    <a:pt x="9781409" y="3943930"/>
                  </a:lnTo>
                  <a:lnTo>
                    <a:pt x="9738268" y="3957961"/>
                  </a:lnTo>
                  <a:lnTo>
                    <a:pt x="9693890" y="3969069"/>
                  </a:lnTo>
                  <a:lnTo>
                    <a:pt x="9648388" y="3977142"/>
                  </a:lnTo>
                  <a:lnTo>
                    <a:pt x="9601875" y="3982068"/>
                  </a:lnTo>
                  <a:lnTo>
                    <a:pt x="9554464" y="3983736"/>
                  </a:lnTo>
                  <a:lnTo>
                    <a:pt x="663956" y="3983736"/>
                  </a:lnTo>
                  <a:lnTo>
                    <a:pt x="616544" y="3982068"/>
                  </a:lnTo>
                  <a:lnTo>
                    <a:pt x="570031" y="3977142"/>
                  </a:lnTo>
                  <a:lnTo>
                    <a:pt x="524529" y="3969069"/>
                  </a:lnTo>
                  <a:lnTo>
                    <a:pt x="480151" y="3957961"/>
                  </a:lnTo>
                  <a:lnTo>
                    <a:pt x="437010" y="3943930"/>
                  </a:lnTo>
                  <a:lnTo>
                    <a:pt x="395217" y="3927090"/>
                  </a:lnTo>
                  <a:lnTo>
                    <a:pt x="354885" y="3907552"/>
                  </a:lnTo>
                  <a:lnTo>
                    <a:pt x="316126" y="3885429"/>
                  </a:lnTo>
                  <a:lnTo>
                    <a:pt x="279053" y="3860833"/>
                  </a:lnTo>
                  <a:lnTo>
                    <a:pt x="243778" y="3833877"/>
                  </a:lnTo>
                  <a:lnTo>
                    <a:pt x="210414" y="3804672"/>
                  </a:lnTo>
                  <a:lnTo>
                    <a:pt x="179074" y="3773332"/>
                  </a:lnTo>
                  <a:lnTo>
                    <a:pt x="149868" y="3739968"/>
                  </a:lnTo>
                  <a:lnTo>
                    <a:pt x="122911" y="3704693"/>
                  </a:lnTo>
                  <a:lnTo>
                    <a:pt x="98314" y="3667619"/>
                  </a:lnTo>
                  <a:lnTo>
                    <a:pt x="76189" y="3628859"/>
                  </a:lnTo>
                  <a:lnTo>
                    <a:pt x="56650" y="3588524"/>
                  </a:lnTo>
                  <a:lnTo>
                    <a:pt x="39809" y="3546728"/>
                  </a:lnTo>
                  <a:lnTo>
                    <a:pt x="25777" y="3503583"/>
                  </a:lnTo>
                  <a:lnTo>
                    <a:pt x="14668" y="3459200"/>
                  </a:lnTo>
                  <a:lnTo>
                    <a:pt x="6594" y="3413693"/>
                  </a:lnTo>
                  <a:lnTo>
                    <a:pt x="1667" y="3367174"/>
                  </a:lnTo>
                  <a:lnTo>
                    <a:pt x="0" y="3319754"/>
                  </a:lnTo>
                  <a:lnTo>
                    <a:pt x="0" y="663955"/>
                  </a:lnTo>
                  <a:close/>
                </a:path>
              </a:pathLst>
            </a:custGeom>
            <a:ln w="38100">
              <a:solidFill>
                <a:srgbClr val="FFFF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63012" y="1007649"/>
              <a:ext cx="1647189" cy="838835"/>
            </a:xfrm>
            <a:custGeom>
              <a:avLst/>
              <a:gdLst/>
              <a:ahLst/>
              <a:cxnLst/>
              <a:rect l="l" t="t" r="r" b="b"/>
              <a:pathLst>
                <a:path w="1647189" h="838835">
                  <a:moveTo>
                    <a:pt x="1263113" y="0"/>
                  </a:moveTo>
                  <a:lnTo>
                    <a:pt x="1216814" y="6835"/>
                  </a:lnTo>
                  <a:lnTo>
                    <a:pt x="1173999" y="21855"/>
                  </a:lnTo>
                  <a:lnTo>
                    <a:pt x="1137161" y="44926"/>
                  </a:lnTo>
                  <a:lnTo>
                    <a:pt x="1124806" y="34867"/>
                  </a:lnTo>
                  <a:lnTo>
                    <a:pt x="1110904" y="25892"/>
                  </a:lnTo>
                  <a:lnTo>
                    <a:pt x="1095620" y="18083"/>
                  </a:lnTo>
                  <a:lnTo>
                    <a:pt x="1079122" y="11525"/>
                  </a:lnTo>
                  <a:lnTo>
                    <a:pt x="1028314" y="515"/>
                  </a:lnTo>
                  <a:lnTo>
                    <a:pt x="976939" y="1052"/>
                  </a:lnTo>
                  <a:lnTo>
                    <a:pt x="928667" y="12275"/>
                  </a:lnTo>
                  <a:lnTo>
                    <a:pt x="887167" y="33324"/>
                  </a:lnTo>
                  <a:lnTo>
                    <a:pt x="856110" y="63341"/>
                  </a:lnTo>
                  <a:lnTo>
                    <a:pt x="845264" y="56465"/>
                  </a:lnTo>
                  <a:lnTo>
                    <a:pt x="808866" y="39338"/>
                  </a:lnTo>
                  <a:lnTo>
                    <a:pt x="757773" y="26185"/>
                  </a:lnTo>
                  <a:lnTo>
                    <a:pt x="705305" y="22931"/>
                  </a:lnTo>
                  <a:lnTo>
                    <a:pt x="654085" y="29019"/>
                  </a:lnTo>
                  <a:lnTo>
                    <a:pt x="606739" y="43891"/>
                  </a:lnTo>
                  <a:lnTo>
                    <a:pt x="565890" y="66990"/>
                  </a:lnTo>
                  <a:lnTo>
                    <a:pt x="534165" y="97758"/>
                  </a:lnTo>
                  <a:lnTo>
                    <a:pt x="495457" y="84917"/>
                  </a:lnTo>
                  <a:lnTo>
                    <a:pt x="454511" y="76755"/>
                  </a:lnTo>
                  <a:lnTo>
                    <a:pt x="412193" y="73380"/>
                  </a:lnTo>
                  <a:lnTo>
                    <a:pt x="369370" y="74898"/>
                  </a:lnTo>
                  <a:lnTo>
                    <a:pt x="311828" y="85108"/>
                  </a:lnTo>
                  <a:lnTo>
                    <a:pt x="260775" y="103502"/>
                  </a:lnTo>
                  <a:lnTo>
                    <a:pt x="217532" y="128872"/>
                  </a:lnTo>
                  <a:lnTo>
                    <a:pt x="183420" y="160009"/>
                  </a:lnTo>
                  <a:lnTo>
                    <a:pt x="159764" y="195705"/>
                  </a:lnTo>
                  <a:lnTo>
                    <a:pt x="147883" y="234751"/>
                  </a:lnTo>
                  <a:lnTo>
                    <a:pt x="149101" y="275939"/>
                  </a:lnTo>
                  <a:lnTo>
                    <a:pt x="147717" y="278606"/>
                  </a:lnTo>
                  <a:lnTo>
                    <a:pt x="109663" y="284579"/>
                  </a:lnTo>
                  <a:lnTo>
                    <a:pt x="45377" y="313432"/>
                  </a:lnTo>
                  <a:lnTo>
                    <a:pt x="2687" y="369633"/>
                  </a:lnTo>
                  <a:lnTo>
                    <a:pt x="0" y="405298"/>
                  </a:lnTo>
                  <a:lnTo>
                    <a:pt x="12812" y="439518"/>
                  </a:lnTo>
                  <a:lnTo>
                    <a:pt x="40151" y="469696"/>
                  </a:lnTo>
                  <a:lnTo>
                    <a:pt x="81042" y="493236"/>
                  </a:lnTo>
                  <a:lnTo>
                    <a:pt x="59308" y="513337"/>
                  </a:lnTo>
                  <a:lnTo>
                    <a:pt x="44512" y="535939"/>
                  </a:lnTo>
                  <a:lnTo>
                    <a:pt x="37052" y="560208"/>
                  </a:lnTo>
                  <a:lnTo>
                    <a:pt x="37328" y="585311"/>
                  </a:lnTo>
                  <a:lnTo>
                    <a:pt x="51860" y="620743"/>
                  </a:lnTo>
                  <a:lnTo>
                    <a:pt x="80597" y="650195"/>
                  </a:lnTo>
                  <a:lnTo>
                    <a:pt x="120504" y="672014"/>
                  </a:lnTo>
                  <a:lnTo>
                    <a:pt x="168544" y="684550"/>
                  </a:lnTo>
                  <a:lnTo>
                    <a:pt x="221682" y="686149"/>
                  </a:lnTo>
                  <a:lnTo>
                    <a:pt x="224793" y="689832"/>
                  </a:lnTo>
                  <a:lnTo>
                    <a:pt x="256094" y="719710"/>
                  </a:lnTo>
                  <a:lnTo>
                    <a:pt x="293441" y="744526"/>
                  </a:lnTo>
                  <a:lnTo>
                    <a:pt x="335694" y="764084"/>
                  </a:lnTo>
                  <a:lnTo>
                    <a:pt x="381714" y="778186"/>
                  </a:lnTo>
                  <a:lnTo>
                    <a:pt x="430359" y="786634"/>
                  </a:lnTo>
                  <a:lnTo>
                    <a:pt x="480490" y="789230"/>
                  </a:lnTo>
                  <a:lnTo>
                    <a:pt x="530967" y="785778"/>
                  </a:lnTo>
                  <a:lnTo>
                    <a:pt x="580650" y="776079"/>
                  </a:lnTo>
                  <a:lnTo>
                    <a:pt x="628399" y="759936"/>
                  </a:lnTo>
                  <a:lnTo>
                    <a:pt x="656133" y="783990"/>
                  </a:lnTo>
                  <a:lnTo>
                    <a:pt x="689105" y="804259"/>
                  </a:lnTo>
                  <a:lnTo>
                    <a:pt x="726554" y="820336"/>
                  </a:lnTo>
                  <a:lnTo>
                    <a:pt x="767718" y="831818"/>
                  </a:lnTo>
                  <a:lnTo>
                    <a:pt x="818867" y="838767"/>
                  </a:lnTo>
                  <a:lnTo>
                    <a:pt x="869439" y="838503"/>
                  </a:lnTo>
                  <a:lnTo>
                    <a:pt x="918145" y="831503"/>
                  </a:lnTo>
                  <a:lnTo>
                    <a:pt x="963695" y="818245"/>
                  </a:lnTo>
                  <a:lnTo>
                    <a:pt x="1004798" y="799206"/>
                  </a:lnTo>
                  <a:lnTo>
                    <a:pt x="1040163" y="774864"/>
                  </a:lnTo>
                  <a:lnTo>
                    <a:pt x="1068501" y="745698"/>
                  </a:lnTo>
                  <a:lnTo>
                    <a:pt x="1088520" y="712184"/>
                  </a:lnTo>
                  <a:lnTo>
                    <a:pt x="1115283" y="722102"/>
                  </a:lnTo>
                  <a:lnTo>
                    <a:pt x="1143654" y="729329"/>
                  </a:lnTo>
                  <a:lnTo>
                    <a:pt x="1173191" y="733794"/>
                  </a:lnTo>
                  <a:lnTo>
                    <a:pt x="1203455" y="735425"/>
                  </a:lnTo>
                  <a:lnTo>
                    <a:pt x="1262092" y="730278"/>
                  </a:lnTo>
                  <a:lnTo>
                    <a:pt x="1314919" y="715161"/>
                  </a:lnTo>
                  <a:lnTo>
                    <a:pt x="1359808" y="691514"/>
                  </a:lnTo>
                  <a:lnTo>
                    <a:pt x="1394632" y="660777"/>
                  </a:lnTo>
                  <a:lnTo>
                    <a:pt x="1417265" y="624388"/>
                  </a:lnTo>
                  <a:lnTo>
                    <a:pt x="1425578" y="583787"/>
                  </a:lnTo>
                  <a:lnTo>
                    <a:pt x="1458041" y="579038"/>
                  </a:lnTo>
                  <a:lnTo>
                    <a:pt x="1518822" y="561302"/>
                  </a:lnTo>
                  <a:lnTo>
                    <a:pt x="1589128" y="519683"/>
                  </a:lnTo>
                  <a:lnTo>
                    <a:pt x="1620375" y="486002"/>
                  </a:lnTo>
                  <a:lnTo>
                    <a:pt x="1639815" y="448946"/>
                  </a:lnTo>
                  <a:lnTo>
                    <a:pt x="1647164" y="410025"/>
                  </a:lnTo>
                  <a:lnTo>
                    <a:pt x="1642142" y="370746"/>
                  </a:lnTo>
                  <a:lnTo>
                    <a:pt x="1624466" y="332617"/>
                  </a:lnTo>
                  <a:lnTo>
                    <a:pt x="1593853" y="297148"/>
                  </a:lnTo>
                  <a:lnTo>
                    <a:pt x="1597536" y="291179"/>
                  </a:lnTo>
                  <a:lnTo>
                    <a:pt x="1600584" y="284956"/>
                  </a:lnTo>
                  <a:lnTo>
                    <a:pt x="1603124" y="278606"/>
                  </a:lnTo>
                  <a:lnTo>
                    <a:pt x="1610304" y="241025"/>
                  </a:lnTo>
                  <a:lnTo>
                    <a:pt x="1603284" y="204696"/>
                  </a:lnTo>
                  <a:lnTo>
                    <a:pt x="1583423" y="171275"/>
                  </a:lnTo>
                  <a:lnTo>
                    <a:pt x="1552080" y="142415"/>
                  </a:lnTo>
                  <a:lnTo>
                    <a:pt x="1510611" y="119770"/>
                  </a:lnTo>
                  <a:lnTo>
                    <a:pt x="1460376" y="104997"/>
                  </a:lnTo>
                  <a:lnTo>
                    <a:pt x="1452026" y="83661"/>
                  </a:lnTo>
                  <a:lnTo>
                    <a:pt x="1420514" y="45704"/>
                  </a:lnTo>
                  <a:lnTo>
                    <a:pt x="1356207" y="11418"/>
                  </a:lnTo>
                  <a:lnTo>
                    <a:pt x="1310408" y="1482"/>
                  </a:lnTo>
                  <a:lnTo>
                    <a:pt x="1263113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63012" y="1007649"/>
              <a:ext cx="1647189" cy="838835"/>
            </a:xfrm>
            <a:custGeom>
              <a:avLst/>
              <a:gdLst/>
              <a:ahLst/>
              <a:cxnLst/>
              <a:rect l="l" t="t" r="r" b="b"/>
              <a:pathLst>
                <a:path w="1647189" h="838835">
                  <a:moveTo>
                    <a:pt x="149101" y="275939"/>
                  </a:moveTo>
                  <a:lnTo>
                    <a:pt x="147883" y="234751"/>
                  </a:lnTo>
                  <a:lnTo>
                    <a:pt x="159764" y="195705"/>
                  </a:lnTo>
                  <a:lnTo>
                    <a:pt x="183420" y="160009"/>
                  </a:lnTo>
                  <a:lnTo>
                    <a:pt x="217532" y="128872"/>
                  </a:lnTo>
                  <a:lnTo>
                    <a:pt x="260775" y="103502"/>
                  </a:lnTo>
                  <a:lnTo>
                    <a:pt x="311828" y="85108"/>
                  </a:lnTo>
                  <a:lnTo>
                    <a:pt x="369370" y="74898"/>
                  </a:lnTo>
                  <a:lnTo>
                    <a:pt x="412193" y="73380"/>
                  </a:lnTo>
                  <a:lnTo>
                    <a:pt x="454511" y="76755"/>
                  </a:lnTo>
                  <a:lnTo>
                    <a:pt x="495457" y="84917"/>
                  </a:lnTo>
                  <a:lnTo>
                    <a:pt x="534165" y="97758"/>
                  </a:lnTo>
                  <a:lnTo>
                    <a:pt x="565890" y="66990"/>
                  </a:lnTo>
                  <a:lnTo>
                    <a:pt x="606739" y="43891"/>
                  </a:lnTo>
                  <a:lnTo>
                    <a:pt x="654085" y="29019"/>
                  </a:lnTo>
                  <a:lnTo>
                    <a:pt x="705305" y="22931"/>
                  </a:lnTo>
                  <a:lnTo>
                    <a:pt x="757773" y="26185"/>
                  </a:lnTo>
                  <a:lnTo>
                    <a:pt x="808866" y="39338"/>
                  </a:lnTo>
                  <a:lnTo>
                    <a:pt x="845264" y="56465"/>
                  </a:lnTo>
                  <a:lnTo>
                    <a:pt x="856110" y="63341"/>
                  </a:lnTo>
                  <a:lnTo>
                    <a:pt x="887167" y="33324"/>
                  </a:lnTo>
                  <a:lnTo>
                    <a:pt x="928667" y="12275"/>
                  </a:lnTo>
                  <a:lnTo>
                    <a:pt x="976939" y="1052"/>
                  </a:lnTo>
                  <a:lnTo>
                    <a:pt x="1028314" y="515"/>
                  </a:lnTo>
                  <a:lnTo>
                    <a:pt x="1079122" y="11525"/>
                  </a:lnTo>
                  <a:lnTo>
                    <a:pt x="1095620" y="18083"/>
                  </a:lnTo>
                  <a:lnTo>
                    <a:pt x="1110904" y="25892"/>
                  </a:lnTo>
                  <a:lnTo>
                    <a:pt x="1124806" y="34867"/>
                  </a:lnTo>
                  <a:lnTo>
                    <a:pt x="1137161" y="44926"/>
                  </a:lnTo>
                  <a:lnTo>
                    <a:pt x="1173999" y="21855"/>
                  </a:lnTo>
                  <a:lnTo>
                    <a:pt x="1216814" y="6835"/>
                  </a:lnTo>
                  <a:lnTo>
                    <a:pt x="1263113" y="0"/>
                  </a:lnTo>
                  <a:lnTo>
                    <a:pt x="1310408" y="1482"/>
                  </a:lnTo>
                  <a:lnTo>
                    <a:pt x="1356207" y="11418"/>
                  </a:lnTo>
                  <a:lnTo>
                    <a:pt x="1398019" y="29940"/>
                  </a:lnTo>
                  <a:lnTo>
                    <a:pt x="1438627" y="63753"/>
                  </a:lnTo>
                  <a:lnTo>
                    <a:pt x="1460376" y="104997"/>
                  </a:lnTo>
                  <a:lnTo>
                    <a:pt x="1510611" y="119770"/>
                  </a:lnTo>
                  <a:lnTo>
                    <a:pt x="1552080" y="142415"/>
                  </a:lnTo>
                  <a:lnTo>
                    <a:pt x="1583423" y="171275"/>
                  </a:lnTo>
                  <a:lnTo>
                    <a:pt x="1603284" y="204696"/>
                  </a:lnTo>
                  <a:lnTo>
                    <a:pt x="1610304" y="241025"/>
                  </a:lnTo>
                  <a:lnTo>
                    <a:pt x="1603124" y="278606"/>
                  </a:lnTo>
                  <a:lnTo>
                    <a:pt x="1600584" y="284956"/>
                  </a:lnTo>
                  <a:lnTo>
                    <a:pt x="1597536" y="291179"/>
                  </a:lnTo>
                  <a:lnTo>
                    <a:pt x="1593853" y="297148"/>
                  </a:lnTo>
                  <a:lnTo>
                    <a:pt x="1624466" y="332617"/>
                  </a:lnTo>
                  <a:lnTo>
                    <a:pt x="1642142" y="370746"/>
                  </a:lnTo>
                  <a:lnTo>
                    <a:pt x="1647164" y="410025"/>
                  </a:lnTo>
                  <a:lnTo>
                    <a:pt x="1639815" y="448946"/>
                  </a:lnTo>
                  <a:lnTo>
                    <a:pt x="1620375" y="486002"/>
                  </a:lnTo>
                  <a:lnTo>
                    <a:pt x="1589128" y="519683"/>
                  </a:lnTo>
                  <a:lnTo>
                    <a:pt x="1546355" y="548481"/>
                  </a:lnTo>
                  <a:lnTo>
                    <a:pt x="1489253" y="571515"/>
                  </a:lnTo>
                  <a:lnTo>
                    <a:pt x="1425578" y="583787"/>
                  </a:lnTo>
                  <a:lnTo>
                    <a:pt x="1417265" y="624388"/>
                  </a:lnTo>
                  <a:lnTo>
                    <a:pt x="1394632" y="660777"/>
                  </a:lnTo>
                  <a:lnTo>
                    <a:pt x="1359808" y="691514"/>
                  </a:lnTo>
                  <a:lnTo>
                    <a:pt x="1314919" y="715161"/>
                  </a:lnTo>
                  <a:lnTo>
                    <a:pt x="1262092" y="730278"/>
                  </a:lnTo>
                  <a:lnTo>
                    <a:pt x="1203455" y="735425"/>
                  </a:lnTo>
                  <a:lnTo>
                    <a:pt x="1173191" y="733794"/>
                  </a:lnTo>
                  <a:lnTo>
                    <a:pt x="1143654" y="729329"/>
                  </a:lnTo>
                  <a:lnTo>
                    <a:pt x="1115283" y="722102"/>
                  </a:lnTo>
                  <a:lnTo>
                    <a:pt x="1088520" y="712184"/>
                  </a:lnTo>
                  <a:lnTo>
                    <a:pt x="1068501" y="745698"/>
                  </a:lnTo>
                  <a:lnTo>
                    <a:pt x="1040163" y="774864"/>
                  </a:lnTo>
                  <a:lnTo>
                    <a:pt x="1004798" y="799206"/>
                  </a:lnTo>
                  <a:lnTo>
                    <a:pt x="963695" y="818245"/>
                  </a:lnTo>
                  <a:lnTo>
                    <a:pt x="918145" y="831503"/>
                  </a:lnTo>
                  <a:lnTo>
                    <a:pt x="869439" y="838503"/>
                  </a:lnTo>
                  <a:lnTo>
                    <a:pt x="818867" y="838767"/>
                  </a:lnTo>
                  <a:lnTo>
                    <a:pt x="767718" y="831818"/>
                  </a:lnTo>
                  <a:lnTo>
                    <a:pt x="726554" y="820336"/>
                  </a:lnTo>
                  <a:lnTo>
                    <a:pt x="689105" y="804259"/>
                  </a:lnTo>
                  <a:lnTo>
                    <a:pt x="656133" y="783990"/>
                  </a:lnTo>
                  <a:lnTo>
                    <a:pt x="628399" y="759936"/>
                  </a:lnTo>
                  <a:lnTo>
                    <a:pt x="580650" y="776079"/>
                  </a:lnTo>
                  <a:lnTo>
                    <a:pt x="530967" y="785778"/>
                  </a:lnTo>
                  <a:lnTo>
                    <a:pt x="480490" y="789230"/>
                  </a:lnTo>
                  <a:lnTo>
                    <a:pt x="430359" y="786634"/>
                  </a:lnTo>
                  <a:lnTo>
                    <a:pt x="381714" y="778186"/>
                  </a:lnTo>
                  <a:lnTo>
                    <a:pt x="335694" y="764084"/>
                  </a:lnTo>
                  <a:lnTo>
                    <a:pt x="293441" y="744526"/>
                  </a:lnTo>
                  <a:lnTo>
                    <a:pt x="256094" y="719710"/>
                  </a:lnTo>
                  <a:lnTo>
                    <a:pt x="224793" y="689832"/>
                  </a:lnTo>
                  <a:lnTo>
                    <a:pt x="223739" y="688562"/>
                  </a:lnTo>
                  <a:lnTo>
                    <a:pt x="222698" y="687419"/>
                  </a:lnTo>
                  <a:lnTo>
                    <a:pt x="221682" y="686149"/>
                  </a:lnTo>
                  <a:lnTo>
                    <a:pt x="168544" y="684550"/>
                  </a:lnTo>
                  <a:lnTo>
                    <a:pt x="120504" y="672014"/>
                  </a:lnTo>
                  <a:lnTo>
                    <a:pt x="80597" y="650195"/>
                  </a:lnTo>
                  <a:lnTo>
                    <a:pt x="51860" y="620743"/>
                  </a:lnTo>
                  <a:lnTo>
                    <a:pt x="37328" y="585311"/>
                  </a:lnTo>
                  <a:lnTo>
                    <a:pt x="37052" y="560208"/>
                  </a:lnTo>
                  <a:lnTo>
                    <a:pt x="44512" y="535939"/>
                  </a:lnTo>
                  <a:lnTo>
                    <a:pt x="59308" y="513337"/>
                  </a:lnTo>
                  <a:lnTo>
                    <a:pt x="81042" y="493236"/>
                  </a:lnTo>
                  <a:lnTo>
                    <a:pt x="40151" y="469696"/>
                  </a:lnTo>
                  <a:lnTo>
                    <a:pt x="12812" y="439518"/>
                  </a:lnTo>
                  <a:lnTo>
                    <a:pt x="0" y="405298"/>
                  </a:lnTo>
                  <a:lnTo>
                    <a:pt x="2687" y="369633"/>
                  </a:lnTo>
                  <a:lnTo>
                    <a:pt x="21847" y="335121"/>
                  </a:lnTo>
                  <a:lnTo>
                    <a:pt x="75100" y="296386"/>
                  </a:lnTo>
                  <a:lnTo>
                    <a:pt x="147717" y="278606"/>
                  </a:lnTo>
                  <a:lnTo>
                    <a:pt x="149101" y="275939"/>
                  </a:lnTo>
                  <a:close/>
                </a:path>
                <a:path w="1647189" h="838835">
                  <a:moveTo>
                    <a:pt x="179314" y="505555"/>
                  </a:moveTo>
                  <a:lnTo>
                    <a:pt x="154125" y="505545"/>
                  </a:lnTo>
                  <a:lnTo>
                    <a:pt x="129361" y="502904"/>
                  </a:lnTo>
                  <a:lnTo>
                    <a:pt x="105446" y="497714"/>
                  </a:lnTo>
                  <a:lnTo>
                    <a:pt x="82807" y="490061"/>
                  </a:lnTo>
                </a:path>
                <a:path w="1647189" h="838835">
                  <a:moveTo>
                    <a:pt x="264468" y="674973"/>
                  </a:moveTo>
                  <a:lnTo>
                    <a:pt x="254196" y="677590"/>
                  </a:lnTo>
                  <a:lnTo>
                    <a:pt x="243711" y="679719"/>
                  </a:lnTo>
                  <a:lnTo>
                    <a:pt x="233048" y="681349"/>
                  </a:lnTo>
                  <a:lnTo>
                    <a:pt x="222240" y="682466"/>
                  </a:lnTo>
                </a:path>
                <a:path w="1647189" h="838835">
                  <a:moveTo>
                    <a:pt x="628272" y="756507"/>
                  </a:moveTo>
                  <a:lnTo>
                    <a:pt x="620964" y="748389"/>
                  </a:lnTo>
                  <a:lnTo>
                    <a:pt x="614286" y="740044"/>
                  </a:lnTo>
                  <a:lnTo>
                    <a:pt x="608252" y="731486"/>
                  </a:lnTo>
                  <a:lnTo>
                    <a:pt x="602872" y="722725"/>
                  </a:lnTo>
                </a:path>
                <a:path w="1647189" h="838835">
                  <a:moveTo>
                    <a:pt x="1098807" y="672179"/>
                  </a:moveTo>
                  <a:lnTo>
                    <a:pt x="1097309" y="681581"/>
                  </a:lnTo>
                  <a:lnTo>
                    <a:pt x="1095108" y="690911"/>
                  </a:lnTo>
                  <a:lnTo>
                    <a:pt x="1092217" y="700147"/>
                  </a:lnTo>
                  <a:lnTo>
                    <a:pt x="1088647" y="709263"/>
                  </a:lnTo>
                </a:path>
                <a:path w="1647189" h="838835">
                  <a:moveTo>
                    <a:pt x="1300864" y="442817"/>
                  </a:moveTo>
                  <a:lnTo>
                    <a:pt x="1352502" y="467076"/>
                  </a:lnTo>
                  <a:lnTo>
                    <a:pt x="1391637" y="499729"/>
                  </a:lnTo>
                  <a:lnTo>
                    <a:pt x="1416343" y="538597"/>
                  </a:lnTo>
                  <a:lnTo>
                    <a:pt x="1424689" y="581501"/>
                  </a:lnTo>
                </a:path>
                <a:path w="1647189" h="838835">
                  <a:moveTo>
                    <a:pt x="1592964" y="295116"/>
                  </a:moveTo>
                  <a:lnTo>
                    <a:pt x="1582512" y="309717"/>
                  </a:lnTo>
                  <a:lnTo>
                    <a:pt x="1569739" y="323341"/>
                  </a:lnTo>
                  <a:lnTo>
                    <a:pt x="1554799" y="335871"/>
                  </a:lnTo>
                  <a:lnTo>
                    <a:pt x="1537846" y="347186"/>
                  </a:lnTo>
                </a:path>
                <a:path w="1647189" h="838835">
                  <a:moveTo>
                    <a:pt x="1460630" y="102076"/>
                  </a:moveTo>
                  <a:lnTo>
                    <a:pt x="1462789" y="110204"/>
                  </a:lnTo>
                  <a:lnTo>
                    <a:pt x="1463678" y="118459"/>
                  </a:lnTo>
                  <a:lnTo>
                    <a:pt x="1463551" y="126714"/>
                  </a:lnTo>
                </a:path>
                <a:path w="1647189" h="838835">
                  <a:moveTo>
                    <a:pt x="1108332" y="73501"/>
                  </a:moveTo>
                  <a:lnTo>
                    <a:pt x="1114186" y="65170"/>
                  </a:lnTo>
                  <a:lnTo>
                    <a:pt x="1120873" y="57150"/>
                  </a:lnTo>
                  <a:lnTo>
                    <a:pt x="1128370" y="49462"/>
                  </a:lnTo>
                  <a:lnTo>
                    <a:pt x="1136653" y="42132"/>
                  </a:lnTo>
                </a:path>
                <a:path w="1647189" h="838835">
                  <a:moveTo>
                    <a:pt x="844045" y="88360"/>
                  </a:moveTo>
                  <a:lnTo>
                    <a:pt x="846563" y="81438"/>
                  </a:lnTo>
                  <a:lnTo>
                    <a:pt x="849713" y="74612"/>
                  </a:lnTo>
                  <a:lnTo>
                    <a:pt x="853457" y="67929"/>
                  </a:lnTo>
                  <a:lnTo>
                    <a:pt x="857761" y="61436"/>
                  </a:lnTo>
                </a:path>
                <a:path w="1647189" h="838835">
                  <a:moveTo>
                    <a:pt x="533911" y="97631"/>
                  </a:moveTo>
                  <a:lnTo>
                    <a:pt x="547151" y="103362"/>
                  </a:lnTo>
                  <a:lnTo>
                    <a:pt x="559819" y="109664"/>
                  </a:lnTo>
                  <a:lnTo>
                    <a:pt x="571916" y="116490"/>
                  </a:lnTo>
                  <a:lnTo>
                    <a:pt x="583441" y="123793"/>
                  </a:lnTo>
                </a:path>
                <a:path w="1647189" h="838835">
                  <a:moveTo>
                    <a:pt x="157750" y="303625"/>
                  </a:moveTo>
                  <a:lnTo>
                    <a:pt x="155000" y="296816"/>
                  </a:lnTo>
                  <a:lnTo>
                    <a:pt x="152640" y="289925"/>
                  </a:lnTo>
                  <a:lnTo>
                    <a:pt x="150672" y="282961"/>
                  </a:lnTo>
                  <a:lnTo>
                    <a:pt x="149101" y="275939"/>
                  </a:lnTo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2708" y="1171955"/>
              <a:ext cx="888491" cy="55321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64611" y="961466"/>
            <a:ext cx="7261225" cy="9042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797175" marR="5080" indent="-2785110">
              <a:lnSpc>
                <a:spcPct val="101099"/>
              </a:lnSpc>
              <a:spcBef>
                <a:spcPts val="95"/>
              </a:spcBef>
            </a:pPr>
            <a:r>
              <a:rPr dirty="0" sz="2850"/>
              <a:t>Câu</a:t>
            </a:r>
            <a:r>
              <a:rPr dirty="0" sz="2850" spc="35"/>
              <a:t> </a:t>
            </a:r>
            <a:r>
              <a:rPr dirty="0" sz="2850" spc="-355"/>
              <a:t>hỏi</a:t>
            </a:r>
            <a:r>
              <a:rPr dirty="0" sz="2850" spc="40"/>
              <a:t> </a:t>
            </a:r>
            <a:r>
              <a:rPr dirty="0" sz="2850"/>
              <a:t>3:</a:t>
            </a:r>
            <a:r>
              <a:rPr dirty="0" sz="2850" spc="30"/>
              <a:t> </a:t>
            </a:r>
            <a:r>
              <a:rPr dirty="0" sz="2850"/>
              <a:t>Chè</a:t>
            </a:r>
            <a:r>
              <a:rPr dirty="0" sz="2850" spc="45"/>
              <a:t> </a:t>
            </a:r>
            <a:r>
              <a:rPr dirty="0" sz="2850"/>
              <a:t>lam</a:t>
            </a:r>
            <a:r>
              <a:rPr dirty="0" sz="2850" spc="55"/>
              <a:t> </a:t>
            </a:r>
            <a:r>
              <a:rPr dirty="0" sz="2850" spc="-470"/>
              <a:t>được</a:t>
            </a:r>
            <a:r>
              <a:rPr dirty="0" sz="2850" spc="45"/>
              <a:t> </a:t>
            </a:r>
            <a:r>
              <a:rPr dirty="0" sz="2850"/>
              <a:t>làm</a:t>
            </a:r>
            <a:r>
              <a:rPr dirty="0" sz="2850" spc="45"/>
              <a:t> </a:t>
            </a:r>
            <a:r>
              <a:rPr dirty="0" sz="2850" spc="-409"/>
              <a:t>từ</a:t>
            </a:r>
            <a:r>
              <a:rPr dirty="0" sz="2850" spc="30"/>
              <a:t> </a:t>
            </a:r>
            <a:r>
              <a:rPr dirty="0" sz="2850" spc="-10"/>
              <a:t>nguyên </a:t>
            </a:r>
            <a:r>
              <a:rPr dirty="0" sz="2850" spc="-290"/>
              <a:t>liệu</a:t>
            </a:r>
            <a:r>
              <a:rPr dirty="0" sz="2850" spc="20"/>
              <a:t> </a:t>
            </a:r>
            <a:r>
              <a:rPr dirty="0" sz="2850" spc="-20"/>
              <a:t>nào?</a:t>
            </a:r>
            <a:endParaRPr sz="2850"/>
          </a:p>
        </p:txBody>
      </p: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54140" y="4741164"/>
            <a:ext cx="4581906" cy="759714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7649718" y="4908550"/>
            <a:ext cx="2461895" cy="4095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b="1">
                <a:solidFill>
                  <a:srgbClr val="0000FF"/>
                </a:solidFill>
                <a:latin typeface="Arial"/>
                <a:cs typeface="Arial"/>
              </a:rPr>
              <a:t>cả</a:t>
            </a:r>
            <a:r>
              <a:rPr dirty="0" sz="25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500" b="1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dirty="0" sz="2500" spc="1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500" b="1">
                <a:solidFill>
                  <a:srgbClr val="0000FF"/>
                </a:solidFill>
                <a:latin typeface="Arial"/>
                <a:cs typeface="Arial"/>
              </a:rPr>
              <a:t>đáp</a:t>
            </a:r>
            <a:r>
              <a:rPr dirty="0" sz="2500" spc="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500" b="1">
                <a:solidFill>
                  <a:srgbClr val="0000FF"/>
                </a:solidFill>
                <a:latin typeface="Arial"/>
                <a:cs typeface="Arial"/>
              </a:rPr>
              <a:t>án</a:t>
            </a:r>
            <a:r>
              <a:rPr dirty="0" sz="2500" spc="1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500" spc="-20" b="1">
                <a:solidFill>
                  <a:srgbClr val="0000FF"/>
                </a:solidFill>
                <a:latin typeface="Arial"/>
                <a:cs typeface="Arial"/>
              </a:rPr>
              <a:t>trên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6244209" y="4715636"/>
            <a:ext cx="842010" cy="811530"/>
            <a:chOff x="6244209" y="4715636"/>
            <a:chExt cx="842010" cy="811530"/>
          </a:xfrm>
        </p:grpSpPr>
        <p:sp>
          <p:nvSpPr>
            <p:cNvPr id="14" name="object 14" descr=""/>
            <p:cNvSpPr/>
            <p:nvPr/>
          </p:nvSpPr>
          <p:spPr>
            <a:xfrm>
              <a:off x="6272784" y="4744211"/>
              <a:ext cx="784860" cy="754380"/>
            </a:xfrm>
            <a:custGeom>
              <a:avLst/>
              <a:gdLst/>
              <a:ahLst/>
              <a:cxnLst/>
              <a:rect l="l" t="t" r="r" b="b"/>
              <a:pathLst>
                <a:path w="784859" h="754379">
                  <a:moveTo>
                    <a:pt x="392430" y="0"/>
                  </a:moveTo>
                  <a:lnTo>
                    <a:pt x="343193" y="2939"/>
                  </a:lnTo>
                  <a:lnTo>
                    <a:pt x="295785" y="11521"/>
                  </a:lnTo>
                  <a:lnTo>
                    <a:pt x="250572" y="25393"/>
                  </a:lnTo>
                  <a:lnTo>
                    <a:pt x="207921" y="44200"/>
                  </a:lnTo>
                  <a:lnTo>
                    <a:pt x="168201" y="67589"/>
                  </a:lnTo>
                  <a:lnTo>
                    <a:pt x="131779" y="95206"/>
                  </a:lnTo>
                  <a:lnTo>
                    <a:pt x="99021" y="126697"/>
                  </a:lnTo>
                  <a:lnTo>
                    <a:pt x="70295" y="161709"/>
                  </a:lnTo>
                  <a:lnTo>
                    <a:pt x="45968" y="199887"/>
                  </a:lnTo>
                  <a:lnTo>
                    <a:pt x="26408" y="240878"/>
                  </a:lnTo>
                  <a:lnTo>
                    <a:pt x="11981" y="284327"/>
                  </a:lnTo>
                  <a:lnTo>
                    <a:pt x="3056" y="329883"/>
                  </a:lnTo>
                  <a:lnTo>
                    <a:pt x="0" y="377189"/>
                  </a:lnTo>
                  <a:lnTo>
                    <a:pt x="3056" y="424496"/>
                  </a:lnTo>
                  <a:lnTo>
                    <a:pt x="11981" y="470052"/>
                  </a:lnTo>
                  <a:lnTo>
                    <a:pt x="26408" y="513501"/>
                  </a:lnTo>
                  <a:lnTo>
                    <a:pt x="45968" y="554492"/>
                  </a:lnTo>
                  <a:lnTo>
                    <a:pt x="70295" y="592670"/>
                  </a:lnTo>
                  <a:lnTo>
                    <a:pt x="99021" y="627682"/>
                  </a:lnTo>
                  <a:lnTo>
                    <a:pt x="131779" y="659173"/>
                  </a:lnTo>
                  <a:lnTo>
                    <a:pt x="168201" y="686790"/>
                  </a:lnTo>
                  <a:lnTo>
                    <a:pt x="207921" y="710179"/>
                  </a:lnTo>
                  <a:lnTo>
                    <a:pt x="250572" y="728986"/>
                  </a:lnTo>
                  <a:lnTo>
                    <a:pt x="295785" y="742858"/>
                  </a:lnTo>
                  <a:lnTo>
                    <a:pt x="343193" y="751440"/>
                  </a:lnTo>
                  <a:lnTo>
                    <a:pt x="392430" y="754379"/>
                  </a:lnTo>
                  <a:lnTo>
                    <a:pt x="441666" y="751440"/>
                  </a:lnTo>
                  <a:lnTo>
                    <a:pt x="489074" y="742858"/>
                  </a:lnTo>
                  <a:lnTo>
                    <a:pt x="534287" y="728986"/>
                  </a:lnTo>
                  <a:lnTo>
                    <a:pt x="576938" y="710179"/>
                  </a:lnTo>
                  <a:lnTo>
                    <a:pt x="616658" y="686790"/>
                  </a:lnTo>
                  <a:lnTo>
                    <a:pt x="653080" y="659173"/>
                  </a:lnTo>
                  <a:lnTo>
                    <a:pt x="685838" y="627682"/>
                  </a:lnTo>
                  <a:lnTo>
                    <a:pt x="714564" y="592670"/>
                  </a:lnTo>
                  <a:lnTo>
                    <a:pt x="738891" y="554492"/>
                  </a:lnTo>
                  <a:lnTo>
                    <a:pt x="758451" y="513501"/>
                  </a:lnTo>
                  <a:lnTo>
                    <a:pt x="772878" y="470052"/>
                  </a:lnTo>
                  <a:lnTo>
                    <a:pt x="781803" y="424496"/>
                  </a:lnTo>
                  <a:lnTo>
                    <a:pt x="784860" y="377189"/>
                  </a:lnTo>
                  <a:lnTo>
                    <a:pt x="781803" y="329883"/>
                  </a:lnTo>
                  <a:lnTo>
                    <a:pt x="772878" y="284327"/>
                  </a:lnTo>
                  <a:lnTo>
                    <a:pt x="758451" y="240878"/>
                  </a:lnTo>
                  <a:lnTo>
                    <a:pt x="738891" y="199887"/>
                  </a:lnTo>
                  <a:lnTo>
                    <a:pt x="714564" y="161709"/>
                  </a:lnTo>
                  <a:lnTo>
                    <a:pt x="685838" y="126697"/>
                  </a:lnTo>
                  <a:lnTo>
                    <a:pt x="653080" y="95206"/>
                  </a:lnTo>
                  <a:lnTo>
                    <a:pt x="616658" y="67589"/>
                  </a:lnTo>
                  <a:lnTo>
                    <a:pt x="576938" y="44200"/>
                  </a:lnTo>
                  <a:lnTo>
                    <a:pt x="534287" y="25393"/>
                  </a:lnTo>
                  <a:lnTo>
                    <a:pt x="489074" y="11521"/>
                  </a:lnTo>
                  <a:lnTo>
                    <a:pt x="441666" y="2939"/>
                  </a:lnTo>
                  <a:lnTo>
                    <a:pt x="39243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272784" y="4744211"/>
              <a:ext cx="784860" cy="754380"/>
            </a:xfrm>
            <a:custGeom>
              <a:avLst/>
              <a:gdLst/>
              <a:ahLst/>
              <a:cxnLst/>
              <a:rect l="l" t="t" r="r" b="b"/>
              <a:pathLst>
                <a:path w="784859" h="754379">
                  <a:moveTo>
                    <a:pt x="0" y="377189"/>
                  </a:moveTo>
                  <a:lnTo>
                    <a:pt x="3056" y="329883"/>
                  </a:lnTo>
                  <a:lnTo>
                    <a:pt x="11981" y="284327"/>
                  </a:lnTo>
                  <a:lnTo>
                    <a:pt x="26408" y="240878"/>
                  </a:lnTo>
                  <a:lnTo>
                    <a:pt x="45968" y="199887"/>
                  </a:lnTo>
                  <a:lnTo>
                    <a:pt x="70295" y="161709"/>
                  </a:lnTo>
                  <a:lnTo>
                    <a:pt x="99021" y="126697"/>
                  </a:lnTo>
                  <a:lnTo>
                    <a:pt x="131779" y="95206"/>
                  </a:lnTo>
                  <a:lnTo>
                    <a:pt x="168201" y="67589"/>
                  </a:lnTo>
                  <a:lnTo>
                    <a:pt x="207921" y="44200"/>
                  </a:lnTo>
                  <a:lnTo>
                    <a:pt x="250572" y="25393"/>
                  </a:lnTo>
                  <a:lnTo>
                    <a:pt x="295785" y="11521"/>
                  </a:lnTo>
                  <a:lnTo>
                    <a:pt x="343193" y="2939"/>
                  </a:lnTo>
                  <a:lnTo>
                    <a:pt x="392430" y="0"/>
                  </a:lnTo>
                  <a:lnTo>
                    <a:pt x="441666" y="2939"/>
                  </a:lnTo>
                  <a:lnTo>
                    <a:pt x="489074" y="11521"/>
                  </a:lnTo>
                  <a:lnTo>
                    <a:pt x="534287" y="25393"/>
                  </a:lnTo>
                  <a:lnTo>
                    <a:pt x="576938" y="44200"/>
                  </a:lnTo>
                  <a:lnTo>
                    <a:pt x="616658" y="67589"/>
                  </a:lnTo>
                  <a:lnTo>
                    <a:pt x="653080" y="95206"/>
                  </a:lnTo>
                  <a:lnTo>
                    <a:pt x="685838" y="126697"/>
                  </a:lnTo>
                  <a:lnTo>
                    <a:pt x="714564" y="161709"/>
                  </a:lnTo>
                  <a:lnTo>
                    <a:pt x="738891" y="199887"/>
                  </a:lnTo>
                  <a:lnTo>
                    <a:pt x="758451" y="240878"/>
                  </a:lnTo>
                  <a:lnTo>
                    <a:pt x="772878" y="284327"/>
                  </a:lnTo>
                  <a:lnTo>
                    <a:pt x="781803" y="329883"/>
                  </a:lnTo>
                  <a:lnTo>
                    <a:pt x="784860" y="377189"/>
                  </a:lnTo>
                  <a:lnTo>
                    <a:pt x="781803" y="424496"/>
                  </a:lnTo>
                  <a:lnTo>
                    <a:pt x="772878" y="470052"/>
                  </a:lnTo>
                  <a:lnTo>
                    <a:pt x="758451" y="513501"/>
                  </a:lnTo>
                  <a:lnTo>
                    <a:pt x="738891" y="554492"/>
                  </a:lnTo>
                  <a:lnTo>
                    <a:pt x="714564" y="592670"/>
                  </a:lnTo>
                  <a:lnTo>
                    <a:pt x="685838" y="627682"/>
                  </a:lnTo>
                  <a:lnTo>
                    <a:pt x="653080" y="659173"/>
                  </a:lnTo>
                  <a:lnTo>
                    <a:pt x="616658" y="686790"/>
                  </a:lnTo>
                  <a:lnTo>
                    <a:pt x="576938" y="710179"/>
                  </a:lnTo>
                  <a:lnTo>
                    <a:pt x="534287" y="728986"/>
                  </a:lnTo>
                  <a:lnTo>
                    <a:pt x="489074" y="742858"/>
                  </a:lnTo>
                  <a:lnTo>
                    <a:pt x="441666" y="751440"/>
                  </a:lnTo>
                  <a:lnTo>
                    <a:pt x="392430" y="754379"/>
                  </a:lnTo>
                  <a:lnTo>
                    <a:pt x="343193" y="751440"/>
                  </a:lnTo>
                  <a:lnTo>
                    <a:pt x="295785" y="742858"/>
                  </a:lnTo>
                  <a:lnTo>
                    <a:pt x="250572" y="728986"/>
                  </a:lnTo>
                  <a:lnTo>
                    <a:pt x="207921" y="710179"/>
                  </a:lnTo>
                  <a:lnTo>
                    <a:pt x="168201" y="686790"/>
                  </a:lnTo>
                  <a:lnTo>
                    <a:pt x="131779" y="659173"/>
                  </a:lnTo>
                  <a:lnTo>
                    <a:pt x="99021" y="627682"/>
                  </a:lnTo>
                  <a:lnTo>
                    <a:pt x="70295" y="592670"/>
                  </a:lnTo>
                  <a:lnTo>
                    <a:pt x="45968" y="554492"/>
                  </a:lnTo>
                  <a:lnTo>
                    <a:pt x="26408" y="513501"/>
                  </a:lnTo>
                  <a:lnTo>
                    <a:pt x="11981" y="470052"/>
                  </a:lnTo>
                  <a:lnTo>
                    <a:pt x="3056" y="424496"/>
                  </a:lnTo>
                  <a:lnTo>
                    <a:pt x="0" y="377189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6535293" y="4873193"/>
            <a:ext cx="260350" cy="4648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850" spc="-50" b="1">
                <a:solidFill>
                  <a:srgbClr val="FFFFFF"/>
                </a:solidFill>
                <a:latin typeface="Roboto"/>
                <a:cs typeface="Roboto"/>
              </a:rPr>
              <a:t>B</a:t>
            </a:r>
            <a:endParaRPr sz="2850">
              <a:latin typeface="Roboto"/>
              <a:cs typeface="Roboto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74063" y="3374135"/>
            <a:ext cx="4583430" cy="759713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2834385" y="3541521"/>
            <a:ext cx="1464945" cy="4095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b="1">
                <a:solidFill>
                  <a:srgbClr val="0000FF"/>
                </a:solidFill>
                <a:latin typeface="Arial"/>
                <a:cs typeface="Arial"/>
              </a:rPr>
              <a:t>bỏng</a:t>
            </a:r>
            <a:r>
              <a:rPr dirty="0" sz="25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500" spc="-25" b="1">
                <a:solidFill>
                  <a:srgbClr val="0000FF"/>
                </a:solidFill>
                <a:latin typeface="Arial"/>
                <a:cs typeface="Arial"/>
              </a:rPr>
              <a:t>nếp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1064133" y="3348609"/>
            <a:ext cx="843915" cy="811530"/>
            <a:chOff x="1064133" y="3348609"/>
            <a:chExt cx="843915" cy="811530"/>
          </a:xfrm>
        </p:grpSpPr>
        <p:sp>
          <p:nvSpPr>
            <p:cNvPr id="20" name="object 20" descr=""/>
            <p:cNvSpPr/>
            <p:nvPr/>
          </p:nvSpPr>
          <p:spPr>
            <a:xfrm>
              <a:off x="1092708" y="3377184"/>
              <a:ext cx="786765" cy="754380"/>
            </a:xfrm>
            <a:custGeom>
              <a:avLst/>
              <a:gdLst/>
              <a:ahLst/>
              <a:cxnLst/>
              <a:rect l="l" t="t" r="r" b="b"/>
              <a:pathLst>
                <a:path w="786764" h="754379">
                  <a:moveTo>
                    <a:pt x="393191" y="0"/>
                  </a:moveTo>
                  <a:lnTo>
                    <a:pt x="343870" y="2939"/>
                  </a:lnTo>
                  <a:lnTo>
                    <a:pt x="296376" y="11521"/>
                  </a:lnTo>
                  <a:lnTo>
                    <a:pt x="251080" y="25393"/>
                  </a:lnTo>
                  <a:lnTo>
                    <a:pt x="208348" y="44200"/>
                  </a:lnTo>
                  <a:lnTo>
                    <a:pt x="168551" y="67589"/>
                  </a:lnTo>
                  <a:lnTo>
                    <a:pt x="132056" y="95206"/>
                  </a:lnTo>
                  <a:lnTo>
                    <a:pt x="99231" y="126697"/>
                  </a:lnTo>
                  <a:lnTo>
                    <a:pt x="70445" y="161709"/>
                  </a:lnTo>
                  <a:lnTo>
                    <a:pt x="46067" y="199887"/>
                  </a:lnTo>
                  <a:lnTo>
                    <a:pt x="26465" y="240878"/>
                  </a:lnTo>
                  <a:lnTo>
                    <a:pt x="12008" y="284327"/>
                  </a:lnTo>
                  <a:lnTo>
                    <a:pt x="3063" y="329883"/>
                  </a:lnTo>
                  <a:lnTo>
                    <a:pt x="0" y="377189"/>
                  </a:lnTo>
                  <a:lnTo>
                    <a:pt x="3063" y="424496"/>
                  </a:lnTo>
                  <a:lnTo>
                    <a:pt x="12008" y="470052"/>
                  </a:lnTo>
                  <a:lnTo>
                    <a:pt x="26465" y="513501"/>
                  </a:lnTo>
                  <a:lnTo>
                    <a:pt x="46067" y="554492"/>
                  </a:lnTo>
                  <a:lnTo>
                    <a:pt x="70445" y="592670"/>
                  </a:lnTo>
                  <a:lnTo>
                    <a:pt x="99231" y="627682"/>
                  </a:lnTo>
                  <a:lnTo>
                    <a:pt x="132056" y="659173"/>
                  </a:lnTo>
                  <a:lnTo>
                    <a:pt x="168551" y="686790"/>
                  </a:lnTo>
                  <a:lnTo>
                    <a:pt x="208348" y="710179"/>
                  </a:lnTo>
                  <a:lnTo>
                    <a:pt x="251080" y="728986"/>
                  </a:lnTo>
                  <a:lnTo>
                    <a:pt x="296376" y="742858"/>
                  </a:lnTo>
                  <a:lnTo>
                    <a:pt x="343870" y="751440"/>
                  </a:lnTo>
                  <a:lnTo>
                    <a:pt x="393191" y="754379"/>
                  </a:lnTo>
                  <a:lnTo>
                    <a:pt x="442516" y="751440"/>
                  </a:lnTo>
                  <a:lnTo>
                    <a:pt x="490011" y="742858"/>
                  </a:lnTo>
                  <a:lnTo>
                    <a:pt x="535308" y="728986"/>
                  </a:lnTo>
                  <a:lnTo>
                    <a:pt x="578040" y="710179"/>
                  </a:lnTo>
                  <a:lnTo>
                    <a:pt x="617838" y="686790"/>
                  </a:lnTo>
                  <a:lnTo>
                    <a:pt x="654332" y="659173"/>
                  </a:lnTo>
                  <a:lnTo>
                    <a:pt x="687156" y="627682"/>
                  </a:lnTo>
                  <a:lnTo>
                    <a:pt x="715941" y="592670"/>
                  </a:lnTo>
                  <a:lnTo>
                    <a:pt x="740318" y="554492"/>
                  </a:lnTo>
                  <a:lnTo>
                    <a:pt x="759919" y="513501"/>
                  </a:lnTo>
                  <a:lnTo>
                    <a:pt x="774376" y="470052"/>
                  </a:lnTo>
                  <a:lnTo>
                    <a:pt x="783320" y="424496"/>
                  </a:lnTo>
                  <a:lnTo>
                    <a:pt x="786384" y="377189"/>
                  </a:lnTo>
                  <a:lnTo>
                    <a:pt x="783320" y="329883"/>
                  </a:lnTo>
                  <a:lnTo>
                    <a:pt x="774376" y="284327"/>
                  </a:lnTo>
                  <a:lnTo>
                    <a:pt x="759919" y="240878"/>
                  </a:lnTo>
                  <a:lnTo>
                    <a:pt x="740318" y="199887"/>
                  </a:lnTo>
                  <a:lnTo>
                    <a:pt x="715941" y="161709"/>
                  </a:lnTo>
                  <a:lnTo>
                    <a:pt x="687156" y="126697"/>
                  </a:lnTo>
                  <a:lnTo>
                    <a:pt x="654332" y="95206"/>
                  </a:lnTo>
                  <a:lnTo>
                    <a:pt x="617838" y="67589"/>
                  </a:lnTo>
                  <a:lnTo>
                    <a:pt x="578040" y="44200"/>
                  </a:lnTo>
                  <a:lnTo>
                    <a:pt x="535308" y="25393"/>
                  </a:lnTo>
                  <a:lnTo>
                    <a:pt x="490011" y="11521"/>
                  </a:lnTo>
                  <a:lnTo>
                    <a:pt x="442516" y="2939"/>
                  </a:lnTo>
                  <a:lnTo>
                    <a:pt x="39319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092708" y="3377184"/>
              <a:ext cx="786765" cy="754380"/>
            </a:xfrm>
            <a:custGeom>
              <a:avLst/>
              <a:gdLst/>
              <a:ahLst/>
              <a:cxnLst/>
              <a:rect l="l" t="t" r="r" b="b"/>
              <a:pathLst>
                <a:path w="786764" h="754379">
                  <a:moveTo>
                    <a:pt x="0" y="377189"/>
                  </a:moveTo>
                  <a:lnTo>
                    <a:pt x="3063" y="329883"/>
                  </a:lnTo>
                  <a:lnTo>
                    <a:pt x="12008" y="284327"/>
                  </a:lnTo>
                  <a:lnTo>
                    <a:pt x="26465" y="240878"/>
                  </a:lnTo>
                  <a:lnTo>
                    <a:pt x="46067" y="199887"/>
                  </a:lnTo>
                  <a:lnTo>
                    <a:pt x="70445" y="161709"/>
                  </a:lnTo>
                  <a:lnTo>
                    <a:pt x="99231" y="126697"/>
                  </a:lnTo>
                  <a:lnTo>
                    <a:pt x="132056" y="95206"/>
                  </a:lnTo>
                  <a:lnTo>
                    <a:pt x="168551" y="67589"/>
                  </a:lnTo>
                  <a:lnTo>
                    <a:pt x="208348" y="44200"/>
                  </a:lnTo>
                  <a:lnTo>
                    <a:pt x="251080" y="25393"/>
                  </a:lnTo>
                  <a:lnTo>
                    <a:pt x="296376" y="11521"/>
                  </a:lnTo>
                  <a:lnTo>
                    <a:pt x="343870" y="2939"/>
                  </a:lnTo>
                  <a:lnTo>
                    <a:pt x="393191" y="0"/>
                  </a:lnTo>
                  <a:lnTo>
                    <a:pt x="442516" y="2939"/>
                  </a:lnTo>
                  <a:lnTo>
                    <a:pt x="490011" y="11521"/>
                  </a:lnTo>
                  <a:lnTo>
                    <a:pt x="535308" y="25393"/>
                  </a:lnTo>
                  <a:lnTo>
                    <a:pt x="578040" y="44200"/>
                  </a:lnTo>
                  <a:lnTo>
                    <a:pt x="617838" y="67589"/>
                  </a:lnTo>
                  <a:lnTo>
                    <a:pt x="654332" y="95206"/>
                  </a:lnTo>
                  <a:lnTo>
                    <a:pt x="687156" y="126697"/>
                  </a:lnTo>
                  <a:lnTo>
                    <a:pt x="715941" y="161709"/>
                  </a:lnTo>
                  <a:lnTo>
                    <a:pt x="740318" y="199887"/>
                  </a:lnTo>
                  <a:lnTo>
                    <a:pt x="759919" y="240878"/>
                  </a:lnTo>
                  <a:lnTo>
                    <a:pt x="774376" y="284327"/>
                  </a:lnTo>
                  <a:lnTo>
                    <a:pt x="783320" y="329883"/>
                  </a:lnTo>
                  <a:lnTo>
                    <a:pt x="786384" y="377189"/>
                  </a:lnTo>
                  <a:lnTo>
                    <a:pt x="783320" y="424496"/>
                  </a:lnTo>
                  <a:lnTo>
                    <a:pt x="774376" y="470052"/>
                  </a:lnTo>
                  <a:lnTo>
                    <a:pt x="759919" y="513501"/>
                  </a:lnTo>
                  <a:lnTo>
                    <a:pt x="740318" y="554492"/>
                  </a:lnTo>
                  <a:lnTo>
                    <a:pt x="715941" y="592670"/>
                  </a:lnTo>
                  <a:lnTo>
                    <a:pt x="687156" y="627682"/>
                  </a:lnTo>
                  <a:lnTo>
                    <a:pt x="654332" y="659173"/>
                  </a:lnTo>
                  <a:lnTo>
                    <a:pt x="617838" y="686790"/>
                  </a:lnTo>
                  <a:lnTo>
                    <a:pt x="578040" y="710179"/>
                  </a:lnTo>
                  <a:lnTo>
                    <a:pt x="535308" y="728986"/>
                  </a:lnTo>
                  <a:lnTo>
                    <a:pt x="490011" y="742858"/>
                  </a:lnTo>
                  <a:lnTo>
                    <a:pt x="442516" y="751440"/>
                  </a:lnTo>
                  <a:lnTo>
                    <a:pt x="393191" y="754379"/>
                  </a:lnTo>
                  <a:lnTo>
                    <a:pt x="343870" y="751440"/>
                  </a:lnTo>
                  <a:lnTo>
                    <a:pt x="296376" y="742858"/>
                  </a:lnTo>
                  <a:lnTo>
                    <a:pt x="251080" y="728986"/>
                  </a:lnTo>
                  <a:lnTo>
                    <a:pt x="208348" y="710179"/>
                  </a:lnTo>
                  <a:lnTo>
                    <a:pt x="168551" y="686790"/>
                  </a:lnTo>
                  <a:lnTo>
                    <a:pt x="132056" y="659173"/>
                  </a:lnTo>
                  <a:lnTo>
                    <a:pt x="99231" y="627682"/>
                  </a:lnTo>
                  <a:lnTo>
                    <a:pt x="70445" y="592670"/>
                  </a:lnTo>
                  <a:lnTo>
                    <a:pt x="46067" y="554492"/>
                  </a:lnTo>
                  <a:lnTo>
                    <a:pt x="26465" y="513501"/>
                  </a:lnTo>
                  <a:lnTo>
                    <a:pt x="12008" y="470052"/>
                  </a:lnTo>
                  <a:lnTo>
                    <a:pt x="3063" y="424496"/>
                  </a:lnTo>
                  <a:lnTo>
                    <a:pt x="0" y="377189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1355852" y="3506165"/>
            <a:ext cx="260350" cy="4648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850" spc="-50" b="1">
                <a:solidFill>
                  <a:srgbClr val="FFFFFF"/>
                </a:solidFill>
                <a:latin typeface="Roboto"/>
                <a:cs typeface="Roboto"/>
              </a:rPr>
              <a:t>A</a:t>
            </a:r>
            <a:endParaRPr sz="2850">
              <a:latin typeface="Roboto"/>
              <a:cs typeface="Roboto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74063" y="4773167"/>
            <a:ext cx="4583430" cy="759713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2896870" y="4942077"/>
            <a:ext cx="1517650" cy="4095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b="1">
                <a:solidFill>
                  <a:srgbClr val="0000FF"/>
                </a:solidFill>
                <a:latin typeface="Arial"/>
                <a:cs typeface="Arial"/>
              </a:rPr>
              <a:t>mạch</a:t>
            </a:r>
            <a:r>
              <a:rPr dirty="0" sz="2500" spc="-20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500" spc="-25" b="1">
                <a:solidFill>
                  <a:srgbClr val="0000FF"/>
                </a:solidFill>
                <a:latin typeface="Arial"/>
                <a:cs typeface="Arial"/>
              </a:rPr>
              <a:t>nha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1064133" y="4749165"/>
            <a:ext cx="843915" cy="811530"/>
            <a:chOff x="1064133" y="4749165"/>
            <a:chExt cx="843915" cy="811530"/>
          </a:xfrm>
        </p:grpSpPr>
        <p:sp>
          <p:nvSpPr>
            <p:cNvPr id="26" name="object 26" descr=""/>
            <p:cNvSpPr/>
            <p:nvPr/>
          </p:nvSpPr>
          <p:spPr>
            <a:xfrm>
              <a:off x="1092708" y="4777740"/>
              <a:ext cx="786765" cy="754380"/>
            </a:xfrm>
            <a:custGeom>
              <a:avLst/>
              <a:gdLst/>
              <a:ahLst/>
              <a:cxnLst/>
              <a:rect l="l" t="t" r="r" b="b"/>
              <a:pathLst>
                <a:path w="786764" h="754379">
                  <a:moveTo>
                    <a:pt x="393191" y="0"/>
                  </a:moveTo>
                  <a:lnTo>
                    <a:pt x="343870" y="2939"/>
                  </a:lnTo>
                  <a:lnTo>
                    <a:pt x="296376" y="11521"/>
                  </a:lnTo>
                  <a:lnTo>
                    <a:pt x="251080" y="25393"/>
                  </a:lnTo>
                  <a:lnTo>
                    <a:pt x="208348" y="44200"/>
                  </a:lnTo>
                  <a:lnTo>
                    <a:pt x="168551" y="67589"/>
                  </a:lnTo>
                  <a:lnTo>
                    <a:pt x="132056" y="95206"/>
                  </a:lnTo>
                  <a:lnTo>
                    <a:pt x="99231" y="126697"/>
                  </a:lnTo>
                  <a:lnTo>
                    <a:pt x="70445" y="161709"/>
                  </a:lnTo>
                  <a:lnTo>
                    <a:pt x="46067" y="199887"/>
                  </a:lnTo>
                  <a:lnTo>
                    <a:pt x="26465" y="240878"/>
                  </a:lnTo>
                  <a:lnTo>
                    <a:pt x="12008" y="284327"/>
                  </a:lnTo>
                  <a:lnTo>
                    <a:pt x="3063" y="329883"/>
                  </a:lnTo>
                  <a:lnTo>
                    <a:pt x="0" y="377190"/>
                  </a:lnTo>
                  <a:lnTo>
                    <a:pt x="3063" y="424496"/>
                  </a:lnTo>
                  <a:lnTo>
                    <a:pt x="12008" y="470052"/>
                  </a:lnTo>
                  <a:lnTo>
                    <a:pt x="26465" y="513501"/>
                  </a:lnTo>
                  <a:lnTo>
                    <a:pt x="46067" y="554492"/>
                  </a:lnTo>
                  <a:lnTo>
                    <a:pt x="70445" y="592670"/>
                  </a:lnTo>
                  <a:lnTo>
                    <a:pt x="99231" y="627682"/>
                  </a:lnTo>
                  <a:lnTo>
                    <a:pt x="132056" y="659173"/>
                  </a:lnTo>
                  <a:lnTo>
                    <a:pt x="168551" y="686790"/>
                  </a:lnTo>
                  <a:lnTo>
                    <a:pt x="208348" y="710179"/>
                  </a:lnTo>
                  <a:lnTo>
                    <a:pt x="251080" y="728986"/>
                  </a:lnTo>
                  <a:lnTo>
                    <a:pt x="296376" y="742858"/>
                  </a:lnTo>
                  <a:lnTo>
                    <a:pt x="343870" y="751440"/>
                  </a:lnTo>
                  <a:lnTo>
                    <a:pt x="393191" y="754380"/>
                  </a:lnTo>
                  <a:lnTo>
                    <a:pt x="442516" y="751440"/>
                  </a:lnTo>
                  <a:lnTo>
                    <a:pt x="490011" y="742858"/>
                  </a:lnTo>
                  <a:lnTo>
                    <a:pt x="535308" y="728986"/>
                  </a:lnTo>
                  <a:lnTo>
                    <a:pt x="578040" y="710179"/>
                  </a:lnTo>
                  <a:lnTo>
                    <a:pt x="617838" y="686790"/>
                  </a:lnTo>
                  <a:lnTo>
                    <a:pt x="654332" y="659173"/>
                  </a:lnTo>
                  <a:lnTo>
                    <a:pt x="687156" y="627682"/>
                  </a:lnTo>
                  <a:lnTo>
                    <a:pt x="715941" y="592670"/>
                  </a:lnTo>
                  <a:lnTo>
                    <a:pt x="740318" y="554492"/>
                  </a:lnTo>
                  <a:lnTo>
                    <a:pt x="759919" y="513501"/>
                  </a:lnTo>
                  <a:lnTo>
                    <a:pt x="774376" y="470052"/>
                  </a:lnTo>
                  <a:lnTo>
                    <a:pt x="783320" y="424496"/>
                  </a:lnTo>
                  <a:lnTo>
                    <a:pt x="786384" y="377190"/>
                  </a:lnTo>
                  <a:lnTo>
                    <a:pt x="783320" y="329883"/>
                  </a:lnTo>
                  <a:lnTo>
                    <a:pt x="774376" y="284327"/>
                  </a:lnTo>
                  <a:lnTo>
                    <a:pt x="759919" y="240878"/>
                  </a:lnTo>
                  <a:lnTo>
                    <a:pt x="740318" y="199887"/>
                  </a:lnTo>
                  <a:lnTo>
                    <a:pt x="715941" y="161709"/>
                  </a:lnTo>
                  <a:lnTo>
                    <a:pt x="687156" y="126697"/>
                  </a:lnTo>
                  <a:lnTo>
                    <a:pt x="654332" y="95206"/>
                  </a:lnTo>
                  <a:lnTo>
                    <a:pt x="617838" y="67589"/>
                  </a:lnTo>
                  <a:lnTo>
                    <a:pt x="578040" y="44200"/>
                  </a:lnTo>
                  <a:lnTo>
                    <a:pt x="535308" y="25393"/>
                  </a:lnTo>
                  <a:lnTo>
                    <a:pt x="490011" y="11521"/>
                  </a:lnTo>
                  <a:lnTo>
                    <a:pt x="442516" y="2939"/>
                  </a:lnTo>
                  <a:lnTo>
                    <a:pt x="39319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092708" y="4777740"/>
              <a:ext cx="786765" cy="754380"/>
            </a:xfrm>
            <a:custGeom>
              <a:avLst/>
              <a:gdLst/>
              <a:ahLst/>
              <a:cxnLst/>
              <a:rect l="l" t="t" r="r" b="b"/>
              <a:pathLst>
                <a:path w="786764" h="754379">
                  <a:moveTo>
                    <a:pt x="0" y="377190"/>
                  </a:moveTo>
                  <a:lnTo>
                    <a:pt x="3063" y="329883"/>
                  </a:lnTo>
                  <a:lnTo>
                    <a:pt x="12008" y="284327"/>
                  </a:lnTo>
                  <a:lnTo>
                    <a:pt x="26465" y="240878"/>
                  </a:lnTo>
                  <a:lnTo>
                    <a:pt x="46067" y="199887"/>
                  </a:lnTo>
                  <a:lnTo>
                    <a:pt x="70445" y="161709"/>
                  </a:lnTo>
                  <a:lnTo>
                    <a:pt x="99231" y="126697"/>
                  </a:lnTo>
                  <a:lnTo>
                    <a:pt x="132056" y="95206"/>
                  </a:lnTo>
                  <a:lnTo>
                    <a:pt x="168551" y="67589"/>
                  </a:lnTo>
                  <a:lnTo>
                    <a:pt x="208348" y="44200"/>
                  </a:lnTo>
                  <a:lnTo>
                    <a:pt x="251080" y="25393"/>
                  </a:lnTo>
                  <a:lnTo>
                    <a:pt x="296376" y="11521"/>
                  </a:lnTo>
                  <a:lnTo>
                    <a:pt x="343870" y="2939"/>
                  </a:lnTo>
                  <a:lnTo>
                    <a:pt x="393191" y="0"/>
                  </a:lnTo>
                  <a:lnTo>
                    <a:pt x="442516" y="2939"/>
                  </a:lnTo>
                  <a:lnTo>
                    <a:pt x="490011" y="11521"/>
                  </a:lnTo>
                  <a:lnTo>
                    <a:pt x="535308" y="25393"/>
                  </a:lnTo>
                  <a:lnTo>
                    <a:pt x="578040" y="44200"/>
                  </a:lnTo>
                  <a:lnTo>
                    <a:pt x="617838" y="67589"/>
                  </a:lnTo>
                  <a:lnTo>
                    <a:pt x="654332" y="95206"/>
                  </a:lnTo>
                  <a:lnTo>
                    <a:pt x="687156" y="126697"/>
                  </a:lnTo>
                  <a:lnTo>
                    <a:pt x="715941" y="161709"/>
                  </a:lnTo>
                  <a:lnTo>
                    <a:pt x="740318" y="199887"/>
                  </a:lnTo>
                  <a:lnTo>
                    <a:pt x="759919" y="240878"/>
                  </a:lnTo>
                  <a:lnTo>
                    <a:pt x="774376" y="284327"/>
                  </a:lnTo>
                  <a:lnTo>
                    <a:pt x="783320" y="329883"/>
                  </a:lnTo>
                  <a:lnTo>
                    <a:pt x="786384" y="377190"/>
                  </a:lnTo>
                  <a:lnTo>
                    <a:pt x="783320" y="424496"/>
                  </a:lnTo>
                  <a:lnTo>
                    <a:pt x="774376" y="470052"/>
                  </a:lnTo>
                  <a:lnTo>
                    <a:pt x="759919" y="513501"/>
                  </a:lnTo>
                  <a:lnTo>
                    <a:pt x="740318" y="554492"/>
                  </a:lnTo>
                  <a:lnTo>
                    <a:pt x="715941" y="592670"/>
                  </a:lnTo>
                  <a:lnTo>
                    <a:pt x="687156" y="627682"/>
                  </a:lnTo>
                  <a:lnTo>
                    <a:pt x="654332" y="659173"/>
                  </a:lnTo>
                  <a:lnTo>
                    <a:pt x="617838" y="686790"/>
                  </a:lnTo>
                  <a:lnTo>
                    <a:pt x="578040" y="710179"/>
                  </a:lnTo>
                  <a:lnTo>
                    <a:pt x="535308" y="728986"/>
                  </a:lnTo>
                  <a:lnTo>
                    <a:pt x="490011" y="742858"/>
                  </a:lnTo>
                  <a:lnTo>
                    <a:pt x="442516" y="751440"/>
                  </a:lnTo>
                  <a:lnTo>
                    <a:pt x="393191" y="754380"/>
                  </a:lnTo>
                  <a:lnTo>
                    <a:pt x="343870" y="751440"/>
                  </a:lnTo>
                  <a:lnTo>
                    <a:pt x="296376" y="742858"/>
                  </a:lnTo>
                  <a:lnTo>
                    <a:pt x="251080" y="728986"/>
                  </a:lnTo>
                  <a:lnTo>
                    <a:pt x="208348" y="710179"/>
                  </a:lnTo>
                  <a:lnTo>
                    <a:pt x="168551" y="686790"/>
                  </a:lnTo>
                  <a:lnTo>
                    <a:pt x="132056" y="659173"/>
                  </a:lnTo>
                  <a:lnTo>
                    <a:pt x="99231" y="627682"/>
                  </a:lnTo>
                  <a:lnTo>
                    <a:pt x="70445" y="592670"/>
                  </a:lnTo>
                  <a:lnTo>
                    <a:pt x="46067" y="554492"/>
                  </a:lnTo>
                  <a:lnTo>
                    <a:pt x="26465" y="513501"/>
                  </a:lnTo>
                  <a:lnTo>
                    <a:pt x="12008" y="470052"/>
                  </a:lnTo>
                  <a:lnTo>
                    <a:pt x="3063" y="424496"/>
                  </a:lnTo>
                  <a:lnTo>
                    <a:pt x="0" y="377190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1357375" y="4907026"/>
            <a:ext cx="259715" cy="4648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850" spc="-50" b="1">
                <a:solidFill>
                  <a:srgbClr val="FFFFFF"/>
                </a:solidFill>
                <a:latin typeface="Roboto"/>
                <a:cs typeface="Roboto"/>
              </a:rPr>
              <a:t>C</a:t>
            </a:r>
            <a:endParaRPr sz="2850">
              <a:latin typeface="Roboto"/>
              <a:cs typeface="Roboto"/>
            </a:endParaRPr>
          </a:p>
        </p:txBody>
      </p:sp>
      <p:pic>
        <p:nvPicPr>
          <p:cNvPr id="29" name="object 2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54140" y="3374135"/>
            <a:ext cx="4581906" cy="759713"/>
          </a:xfrm>
          <a:prstGeom prst="rect">
            <a:avLst/>
          </a:prstGeom>
        </p:spPr>
      </p:pic>
      <p:sp>
        <p:nvSpPr>
          <p:cNvPr id="30" name="object 30" descr=""/>
          <p:cNvSpPr txBox="1"/>
          <p:nvPr/>
        </p:nvSpPr>
        <p:spPr>
          <a:xfrm>
            <a:off x="8130031" y="3541521"/>
            <a:ext cx="1233805" cy="40957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500" b="1">
                <a:solidFill>
                  <a:srgbClr val="0000FF"/>
                </a:solidFill>
                <a:latin typeface="Arial"/>
                <a:cs typeface="Arial"/>
              </a:rPr>
              <a:t>mật</a:t>
            </a:r>
            <a:r>
              <a:rPr dirty="0" sz="2500" spc="-5" b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z="2500" spc="-25" b="1">
                <a:solidFill>
                  <a:srgbClr val="0000FF"/>
                </a:solidFill>
                <a:latin typeface="Arial"/>
                <a:cs typeface="Arial"/>
              </a:rPr>
              <a:t>mía</a:t>
            </a:r>
            <a:endParaRPr sz="2500">
              <a:latin typeface="Arial"/>
              <a:cs typeface="Arial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6244209" y="3348609"/>
            <a:ext cx="842010" cy="811530"/>
            <a:chOff x="6244209" y="3348609"/>
            <a:chExt cx="842010" cy="811530"/>
          </a:xfrm>
        </p:grpSpPr>
        <p:sp>
          <p:nvSpPr>
            <p:cNvPr id="32" name="object 32" descr=""/>
            <p:cNvSpPr/>
            <p:nvPr/>
          </p:nvSpPr>
          <p:spPr>
            <a:xfrm>
              <a:off x="6272784" y="3377184"/>
              <a:ext cx="784860" cy="754380"/>
            </a:xfrm>
            <a:custGeom>
              <a:avLst/>
              <a:gdLst/>
              <a:ahLst/>
              <a:cxnLst/>
              <a:rect l="l" t="t" r="r" b="b"/>
              <a:pathLst>
                <a:path w="784859" h="754379">
                  <a:moveTo>
                    <a:pt x="392430" y="0"/>
                  </a:moveTo>
                  <a:lnTo>
                    <a:pt x="343193" y="2939"/>
                  </a:lnTo>
                  <a:lnTo>
                    <a:pt x="295785" y="11521"/>
                  </a:lnTo>
                  <a:lnTo>
                    <a:pt x="250572" y="25393"/>
                  </a:lnTo>
                  <a:lnTo>
                    <a:pt x="207921" y="44200"/>
                  </a:lnTo>
                  <a:lnTo>
                    <a:pt x="168201" y="67589"/>
                  </a:lnTo>
                  <a:lnTo>
                    <a:pt x="131779" y="95206"/>
                  </a:lnTo>
                  <a:lnTo>
                    <a:pt x="99021" y="126697"/>
                  </a:lnTo>
                  <a:lnTo>
                    <a:pt x="70295" y="161709"/>
                  </a:lnTo>
                  <a:lnTo>
                    <a:pt x="45968" y="199887"/>
                  </a:lnTo>
                  <a:lnTo>
                    <a:pt x="26408" y="240878"/>
                  </a:lnTo>
                  <a:lnTo>
                    <a:pt x="11981" y="284327"/>
                  </a:lnTo>
                  <a:lnTo>
                    <a:pt x="3056" y="329883"/>
                  </a:lnTo>
                  <a:lnTo>
                    <a:pt x="0" y="377189"/>
                  </a:lnTo>
                  <a:lnTo>
                    <a:pt x="3056" y="424496"/>
                  </a:lnTo>
                  <a:lnTo>
                    <a:pt x="11981" y="470052"/>
                  </a:lnTo>
                  <a:lnTo>
                    <a:pt x="26408" y="513501"/>
                  </a:lnTo>
                  <a:lnTo>
                    <a:pt x="45968" y="554492"/>
                  </a:lnTo>
                  <a:lnTo>
                    <a:pt x="70295" y="592670"/>
                  </a:lnTo>
                  <a:lnTo>
                    <a:pt x="99021" y="627682"/>
                  </a:lnTo>
                  <a:lnTo>
                    <a:pt x="131779" y="659173"/>
                  </a:lnTo>
                  <a:lnTo>
                    <a:pt x="168201" y="686790"/>
                  </a:lnTo>
                  <a:lnTo>
                    <a:pt x="207921" y="710179"/>
                  </a:lnTo>
                  <a:lnTo>
                    <a:pt x="250572" y="728986"/>
                  </a:lnTo>
                  <a:lnTo>
                    <a:pt x="295785" y="742858"/>
                  </a:lnTo>
                  <a:lnTo>
                    <a:pt x="343193" y="751440"/>
                  </a:lnTo>
                  <a:lnTo>
                    <a:pt x="392430" y="754379"/>
                  </a:lnTo>
                  <a:lnTo>
                    <a:pt x="441666" y="751440"/>
                  </a:lnTo>
                  <a:lnTo>
                    <a:pt x="489074" y="742858"/>
                  </a:lnTo>
                  <a:lnTo>
                    <a:pt x="534287" y="728986"/>
                  </a:lnTo>
                  <a:lnTo>
                    <a:pt x="576938" y="710179"/>
                  </a:lnTo>
                  <a:lnTo>
                    <a:pt x="616658" y="686790"/>
                  </a:lnTo>
                  <a:lnTo>
                    <a:pt x="653080" y="659173"/>
                  </a:lnTo>
                  <a:lnTo>
                    <a:pt x="685838" y="627682"/>
                  </a:lnTo>
                  <a:lnTo>
                    <a:pt x="714564" y="592670"/>
                  </a:lnTo>
                  <a:lnTo>
                    <a:pt x="738891" y="554492"/>
                  </a:lnTo>
                  <a:lnTo>
                    <a:pt x="758451" y="513501"/>
                  </a:lnTo>
                  <a:lnTo>
                    <a:pt x="772878" y="470052"/>
                  </a:lnTo>
                  <a:lnTo>
                    <a:pt x="781803" y="424496"/>
                  </a:lnTo>
                  <a:lnTo>
                    <a:pt x="784860" y="377189"/>
                  </a:lnTo>
                  <a:lnTo>
                    <a:pt x="781803" y="329883"/>
                  </a:lnTo>
                  <a:lnTo>
                    <a:pt x="772878" y="284327"/>
                  </a:lnTo>
                  <a:lnTo>
                    <a:pt x="758451" y="240878"/>
                  </a:lnTo>
                  <a:lnTo>
                    <a:pt x="738891" y="199887"/>
                  </a:lnTo>
                  <a:lnTo>
                    <a:pt x="714564" y="161709"/>
                  </a:lnTo>
                  <a:lnTo>
                    <a:pt x="685838" y="126697"/>
                  </a:lnTo>
                  <a:lnTo>
                    <a:pt x="653080" y="95206"/>
                  </a:lnTo>
                  <a:lnTo>
                    <a:pt x="616658" y="67589"/>
                  </a:lnTo>
                  <a:lnTo>
                    <a:pt x="576938" y="44200"/>
                  </a:lnTo>
                  <a:lnTo>
                    <a:pt x="534287" y="25393"/>
                  </a:lnTo>
                  <a:lnTo>
                    <a:pt x="489074" y="11521"/>
                  </a:lnTo>
                  <a:lnTo>
                    <a:pt x="441666" y="2939"/>
                  </a:lnTo>
                  <a:lnTo>
                    <a:pt x="39243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272784" y="3377184"/>
              <a:ext cx="784860" cy="754380"/>
            </a:xfrm>
            <a:custGeom>
              <a:avLst/>
              <a:gdLst/>
              <a:ahLst/>
              <a:cxnLst/>
              <a:rect l="l" t="t" r="r" b="b"/>
              <a:pathLst>
                <a:path w="784859" h="754379">
                  <a:moveTo>
                    <a:pt x="0" y="377189"/>
                  </a:moveTo>
                  <a:lnTo>
                    <a:pt x="3056" y="329883"/>
                  </a:lnTo>
                  <a:lnTo>
                    <a:pt x="11981" y="284327"/>
                  </a:lnTo>
                  <a:lnTo>
                    <a:pt x="26408" y="240878"/>
                  </a:lnTo>
                  <a:lnTo>
                    <a:pt x="45968" y="199887"/>
                  </a:lnTo>
                  <a:lnTo>
                    <a:pt x="70295" y="161709"/>
                  </a:lnTo>
                  <a:lnTo>
                    <a:pt x="99021" y="126697"/>
                  </a:lnTo>
                  <a:lnTo>
                    <a:pt x="131779" y="95206"/>
                  </a:lnTo>
                  <a:lnTo>
                    <a:pt x="168201" y="67589"/>
                  </a:lnTo>
                  <a:lnTo>
                    <a:pt x="207921" y="44200"/>
                  </a:lnTo>
                  <a:lnTo>
                    <a:pt x="250572" y="25393"/>
                  </a:lnTo>
                  <a:lnTo>
                    <a:pt x="295785" y="11521"/>
                  </a:lnTo>
                  <a:lnTo>
                    <a:pt x="343193" y="2939"/>
                  </a:lnTo>
                  <a:lnTo>
                    <a:pt x="392430" y="0"/>
                  </a:lnTo>
                  <a:lnTo>
                    <a:pt x="441666" y="2939"/>
                  </a:lnTo>
                  <a:lnTo>
                    <a:pt x="489074" y="11521"/>
                  </a:lnTo>
                  <a:lnTo>
                    <a:pt x="534287" y="25393"/>
                  </a:lnTo>
                  <a:lnTo>
                    <a:pt x="576938" y="44200"/>
                  </a:lnTo>
                  <a:lnTo>
                    <a:pt x="616658" y="67589"/>
                  </a:lnTo>
                  <a:lnTo>
                    <a:pt x="653080" y="95206"/>
                  </a:lnTo>
                  <a:lnTo>
                    <a:pt x="685838" y="126697"/>
                  </a:lnTo>
                  <a:lnTo>
                    <a:pt x="714564" y="161709"/>
                  </a:lnTo>
                  <a:lnTo>
                    <a:pt x="738891" y="199887"/>
                  </a:lnTo>
                  <a:lnTo>
                    <a:pt x="758451" y="240878"/>
                  </a:lnTo>
                  <a:lnTo>
                    <a:pt x="772878" y="284327"/>
                  </a:lnTo>
                  <a:lnTo>
                    <a:pt x="781803" y="329883"/>
                  </a:lnTo>
                  <a:lnTo>
                    <a:pt x="784860" y="377189"/>
                  </a:lnTo>
                  <a:lnTo>
                    <a:pt x="781803" y="424496"/>
                  </a:lnTo>
                  <a:lnTo>
                    <a:pt x="772878" y="470052"/>
                  </a:lnTo>
                  <a:lnTo>
                    <a:pt x="758451" y="513501"/>
                  </a:lnTo>
                  <a:lnTo>
                    <a:pt x="738891" y="554492"/>
                  </a:lnTo>
                  <a:lnTo>
                    <a:pt x="714564" y="592670"/>
                  </a:lnTo>
                  <a:lnTo>
                    <a:pt x="685838" y="627682"/>
                  </a:lnTo>
                  <a:lnTo>
                    <a:pt x="653080" y="659173"/>
                  </a:lnTo>
                  <a:lnTo>
                    <a:pt x="616658" y="686790"/>
                  </a:lnTo>
                  <a:lnTo>
                    <a:pt x="576938" y="710179"/>
                  </a:lnTo>
                  <a:lnTo>
                    <a:pt x="534287" y="728986"/>
                  </a:lnTo>
                  <a:lnTo>
                    <a:pt x="489074" y="742858"/>
                  </a:lnTo>
                  <a:lnTo>
                    <a:pt x="441666" y="751440"/>
                  </a:lnTo>
                  <a:lnTo>
                    <a:pt x="392430" y="754379"/>
                  </a:lnTo>
                  <a:lnTo>
                    <a:pt x="343193" y="751440"/>
                  </a:lnTo>
                  <a:lnTo>
                    <a:pt x="295785" y="742858"/>
                  </a:lnTo>
                  <a:lnTo>
                    <a:pt x="250572" y="728986"/>
                  </a:lnTo>
                  <a:lnTo>
                    <a:pt x="207921" y="710179"/>
                  </a:lnTo>
                  <a:lnTo>
                    <a:pt x="168201" y="686790"/>
                  </a:lnTo>
                  <a:lnTo>
                    <a:pt x="131779" y="659173"/>
                  </a:lnTo>
                  <a:lnTo>
                    <a:pt x="99021" y="627682"/>
                  </a:lnTo>
                  <a:lnTo>
                    <a:pt x="70295" y="592670"/>
                  </a:lnTo>
                  <a:lnTo>
                    <a:pt x="45968" y="554492"/>
                  </a:lnTo>
                  <a:lnTo>
                    <a:pt x="26408" y="513501"/>
                  </a:lnTo>
                  <a:lnTo>
                    <a:pt x="11981" y="470052"/>
                  </a:lnTo>
                  <a:lnTo>
                    <a:pt x="3056" y="424496"/>
                  </a:lnTo>
                  <a:lnTo>
                    <a:pt x="0" y="377189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6533768" y="3506165"/>
            <a:ext cx="265430" cy="46482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850" spc="-50" b="1">
                <a:solidFill>
                  <a:srgbClr val="FFFFFF"/>
                </a:solidFill>
                <a:latin typeface="Roboto"/>
                <a:cs typeface="Roboto"/>
              </a:rPr>
              <a:t>D</a:t>
            </a:r>
            <a:endParaRPr sz="2850">
              <a:latin typeface="Roboto"/>
              <a:cs typeface="Roboto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5743955" y="295656"/>
            <a:ext cx="5669280" cy="1999614"/>
            <a:chOff x="5743955" y="295656"/>
            <a:chExt cx="5669280" cy="1999614"/>
          </a:xfrm>
        </p:grpSpPr>
        <p:pic>
          <p:nvPicPr>
            <p:cNvPr id="36" name="object 3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43955" y="295656"/>
              <a:ext cx="922020" cy="551688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19359" y="1001268"/>
              <a:ext cx="1293876" cy="12938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09600" y="0"/>
            <a:ext cx="10972800" cy="6858000"/>
            <a:chOff x="609600" y="0"/>
            <a:chExt cx="109728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" y="0"/>
              <a:ext cx="10972800" cy="685799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271" y="114298"/>
              <a:ext cx="10885170" cy="670636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763523" y="1132332"/>
              <a:ext cx="10665460" cy="993775"/>
            </a:xfrm>
            <a:custGeom>
              <a:avLst/>
              <a:gdLst/>
              <a:ahLst/>
              <a:cxnLst/>
              <a:rect l="l" t="t" r="r" b="b"/>
              <a:pathLst>
                <a:path w="10665460" h="993775">
                  <a:moveTo>
                    <a:pt x="10664952" y="0"/>
                  </a:moveTo>
                  <a:lnTo>
                    <a:pt x="0" y="0"/>
                  </a:lnTo>
                  <a:lnTo>
                    <a:pt x="0" y="993648"/>
                  </a:lnTo>
                  <a:lnTo>
                    <a:pt x="10664952" y="993648"/>
                  </a:lnTo>
                  <a:lnTo>
                    <a:pt x="106649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30630" rIns="0" bIns="0" rtlCol="0" vert="horz">
            <a:spAutoFit/>
          </a:bodyPr>
          <a:lstStyle/>
          <a:p>
            <a:pPr algn="ctr" marR="719455">
              <a:lnSpc>
                <a:spcPct val="100000"/>
              </a:lnSpc>
              <a:spcBef>
                <a:spcPts val="1200"/>
              </a:spcBef>
            </a:pPr>
            <a:r>
              <a:rPr dirty="0"/>
              <a:t>CHÚC</a:t>
            </a:r>
            <a:r>
              <a:rPr dirty="0" spc="-80"/>
              <a:t> </a:t>
            </a:r>
            <a:r>
              <a:rPr dirty="0" spc="-185"/>
              <a:t>MỪNG</a:t>
            </a:r>
            <a:r>
              <a:rPr dirty="0" spc="-45"/>
              <a:t> </a:t>
            </a:r>
            <a:r>
              <a:rPr dirty="0" spc="-345"/>
              <a:t>BẠN!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1021080" y="1132332"/>
            <a:ext cx="10136505" cy="5111750"/>
            <a:chOff x="1021080" y="1132332"/>
            <a:chExt cx="10136505" cy="5111750"/>
          </a:xfrm>
        </p:grpSpPr>
        <p:sp>
          <p:nvSpPr>
            <p:cNvPr id="8" name="object 8" descr=""/>
            <p:cNvSpPr/>
            <p:nvPr/>
          </p:nvSpPr>
          <p:spPr>
            <a:xfrm>
              <a:off x="1073658" y="2263902"/>
              <a:ext cx="10064750" cy="3961129"/>
            </a:xfrm>
            <a:custGeom>
              <a:avLst/>
              <a:gdLst/>
              <a:ahLst/>
              <a:cxnLst/>
              <a:rect l="l" t="t" r="r" b="b"/>
              <a:pathLst>
                <a:path w="10064750" h="3961129">
                  <a:moveTo>
                    <a:pt x="0" y="660146"/>
                  </a:moveTo>
                  <a:lnTo>
                    <a:pt x="1657" y="612997"/>
                  </a:lnTo>
                  <a:lnTo>
                    <a:pt x="6554" y="566744"/>
                  </a:lnTo>
                  <a:lnTo>
                    <a:pt x="14581" y="521498"/>
                  </a:lnTo>
                  <a:lnTo>
                    <a:pt x="25624" y="477371"/>
                  </a:lnTo>
                  <a:lnTo>
                    <a:pt x="39572" y="434473"/>
                  </a:lnTo>
                  <a:lnTo>
                    <a:pt x="56314" y="392918"/>
                  </a:lnTo>
                  <a:lnTo>
                    <a:pt x="75738" y="352816"/>
                  </a:lnTo>
                  <a:lnTo>
                    <a:pt x="97733" y="314280"/>
                  </a:lnTo>
                  <a:lnTo>
                    <a:pt x="122185" y="277420"/>
                  </a:lnTo>
                  <a:lnTo>
                    <a:pt x="148985" y="242350"/>
                  </a:lnTo>
                  <a:lnTo>
                    <a:pt x="178020" y="209179"/>
                  </a:lnTo>
                  <a:lnTo>
                    <a:pt x="209179" y="178020"/>
                  </a:lnTo>
                  <a:lnTo>
                    <a:pt x="242350" y="148985"/>
                  </a:lnTo>
                  <a:lnTo>
                    <a:pt x="277420" y="122185"/>
                  </a:lnTo>
                  <a:lnTo>
                    <a:pt x="314280" y="97733"/>
                  </a:lnTo>
                  <a:lnTo>
                    <a:pt x="352816" y="75738"/>
                  </a:lnTo>
                  <a:lnTo>
                    <a:pt x="392918" y="56314"/>
                  </a:lnTo>
                  <a:lnTo>
                    <a:pt x="434473" y="39572"/>
                  </a:lnTo>
                  <a:lnTo>
                    <a:pt x="477371" y="25624"/>
                  </a:lnTo>
                  <a:lnTo>
                    <a:pt x="521498" y="14581"/>
                  </a:lnTo>
                  <a:lnTo>
                    <a:pt x="566744" y="6554"/>
                  </a:lnTo>
                  <a:lnTo>
                    <a:pt x="612997" y="1657"/>
                  </a:lnTo>
                  <a:lnTo>
                    <a:pt x="660146" y="0"/>
                  </a:lnTo>
                  <a:lnTo>
                    <a:pt x="9404350" y="0"/>
                  </a:lnTo>
                  <a:lnTo>
                    <a:pt x="9451498" y="1657"/>
                  </a:lnTo>
                  <a:lnTo>
                    <a:pt x="9497751" y="6554"/>
                  </a:lnTo>
                  <a:lnTo>
                    <a:pt x="9542997" y="14581"/>
                  </a:lnTo>
                  <a:lnTo>
                    <a:pt x="9587124" y="25624"/>
                  </a:lnTo>
                  <a:lnTo>
                    <a:pt x="9630022" y="39572"/>
                  </a:lnTo>
                  <a:lnTo>
                    <a:pt x="9671577" y="56314"/>
                  </a:lnTo>
                  <a:lnTo>
                    <a:pt x="9711679" y="75738"/>
                  </a:lnTo>
                  <a:lnTo>
                    <a:pt x="9750215" y="97733"/>
                  </a:lnTo>
                  <a:lnTo>
                    <a:pt x="9787075" y="122185"/>
                  </a:lnTo>
                  <a:lnTo>
                    <a:pt x="9822145" y="148985"/>
                  </a:lnTo>
                  <a:lnTo>
                    <a:pt x="9855316" y="178020"/>
                  </a:lnTo>
                  <a:lnTo>
                    <a:pt x="9886475" y="209179"/>
                  </a:lnTo>
                  <a:lnTo>
                    <a:pt x="9915510" y="242350"/>
                  </a:lnTo>
                  <a:lnTo>
                    <a:pt x="9942310" y="277420"/>
                  </a:lnTo>
                  <a:lnTo>
                    <a:pt x="9966762" y="314280"/>
                  </a:lnTo>
                  <a:lnTo>
                    <a:pt x="9988757" y="352816"/>
                  </a:lnTo>
                  <a:lnTo>
                    <a:pt x="10008181" y="392918"/>
                  </a:lnTo>
                  <a:lnTo>
                    <a:pt x="10024923" y="434473"/>
                  </a:lnTo>
                  <a:lnTo>
                    <a:pt x="10038871" y="477371"/>
                  </a:lnTo>
                  <a:lnTo>
                    <a:pt x="10049914" y="521498"/>
                  </a:lnTo>
                  <a:lnTo>
                    <a:pt x="10057941" y="566744"/>
                  </a:lnTo>
                  <a:lnTo>
                    <a:pt x="10062838" y="612997"/>
                  </a:lnTo>
                  <a:lnTo>
                    <a:pt x="10064496" y="660146"/>
                  </a:lnTo>
                  <a:lnTo>
                    <a:pt x="10064496" y="3300729"/>
                  </a:lnTo>
                  <a:lnTo>
                    <a:pt x="10062838" y="3347873"/>
                  </a:lnTo>
                  <a:lnTo>
                    <a:pt x="10057941" y="3394123"/>
                  </a:lnTo>
                  <a:lnTo>
                    <a:pt x="10049914" y="3439366"/>
                  </a:lnTo>
                  <a:lnTo>
                    <a:pt x="10038871" y="3483491"/>
                  </a:lnTo>
                  <a:lnTo>
                    <a:pt x="10024923" y="3526387"/>
                  </a:lnTo>
                  <a:lnTo>
                    <a:pt x="10008181" y="3567941"/>
                  </a:lnTo>
                  <a:lnTo>
                    <a:pt x="9988757" y="3608042"/>
                  </a:lnTo>
                  <a:lnTo>
                    <a:pt x="9966762" y="3646578"/>
                  </a:lnTo>
                  <a:lnTo>
                    <a:pt x="9942310" y="3683438"/>
                  </a:lnTo>
                  <a:lnTo>
                    <a:pt x="9915510" y="3718510"/>
                  </a:lnTo>
                  <a:lnTo>
                    <a:pt x="9886475" y="3751681"/>
                  </a:lnTo>
                  <a:lnTo>
                    <a:pt x="9855316" y="3782841"/>
                  </a:lnTo>
                  <a:lnTo>
                    <a:pt x="9822145" y="3811878"/>
                  </a:lnTo>
                  <a:lnTo>
                    <a:pt x="9787075" y="3838679"/>
                  </a:lnTo>
                  <a:lnTo>
                    <a:pt x="9750215" y="3863133"/>
                  </a:lnTo>
                  <a:lnTo>
                    <a:pt x="9711679" y="3885129"/>
                  </a:lnTo>
                  <a:lnTo>
                    <a:pt x="9671577" y="3904555"/>
                  </a:lnTo>
                  <a:lnTo>
                    <a:pt x="9630022" y="3921298"/>
                  </a:lnTo>
                  <a:lnTo>
                    <a:pt x="9587124" y="3935248"/>
                  </a:lnTo>
                  <a:lnTo>
                    <a:pt x="9542997" y="3946293"/>
                  </a:lnTo>
                  <a:lnTo>
                    <a:pt x="9497751" y="3954320"/>
                  </a:lnTo>
                  <a:lnTo>
                    <a:pt x="9451498" y="3959218"/>
                  </a:lnTo>
                  <a:lnTo>
                    <a:pt x="9404350" y="3960876"/>
                  </a:lnTo>
                  <a:lnTo>
                    <a:pt x="660146" y="3960876"/>
                  </a:lnTo>
                  <a:lnTo>
                    <a:pt x="612997" y="3959218"/>
                  </a:lnTo>
                  <a:lnTo>
                    <a:pt x="566744" y="3954320"/>
                  </a:lnTo>
                  <a:lnTo>
                    <a:pt x="521498" y="3946293"/>
                  </a:lnTo>
                  <a:lnTo>
                    <a:pt x="477371" y="3935248"/>
                  </a:lnTo>
                  <a:lnTo>
                    <a:pt x="434473" y="3921298"/>
                  </a:lnTo>
                  <a:lnTo>
                    <a:pt x="392918" y="3904555"/>
                  </a:lnTo>
                  <a:lnTo>
                    <a:pt x="352816" y="3885129"/>
                  </a:lnTo>
                  <a:lnTo>
                    <a:pt x="314280" y="3863133"/>
                  </a:lnTo>
                  <a:lnTo>
                    <a:pt x="277420" y="3838679"/>
                  </a:lnTo>
                  <a:lnTo>
                    <a:pt x="242350" y="3811878"/>
                  </a:lnTo>
                  <a:lnTo>
                    <a:pt x="209179" y="3782841"/>
                  </a:lnTo>
                  <a:lnTo>
                    <a:pt x="178020" y="3751681"/>
                  </a:lnTo>
                  <a:lnTo>
                    <a:pt x="148985" y="3718510"/>
                  </a:lnTo>
                  <a:lnTo>
                    <a:pt x="122185" y="3683438"/>
                  </a:lnTo>
                  <a:lnTo>
                    <a:pt x="97733" y="3646578"/>
                  </a:lnTo>
                  <a:lnTo>
                    <a:pt x="75738" y="3608042"/>
                  </a:lnTo>
                  <a:lnTo>
                    <a:pt x="56314" y="3567941"/>
                  </a:lnTo>
                  <a:lnTo>
                    <a:pt x="39572" y="3526387"/>
                  </a:lnTo>
                  <a:lnTo>
                    <a:pt x="25624" y="3483491"/>
                  </a:lnTo>
                  <a:lnTo>
                    <a:pt x="14581" y="3439366"/>
                  </a:lnTo>
                  <a:lnTo>
                    <a:pt x="6554" y="3394123"/>
                  </a:lnTo>
                  <a:lnTo>
                    <a:pt x="1657" y="3347873"/>
                  </a:lnTo>
                  <a:lnTo>
                    <a:pt x="0" y="3300729"/>
                  </a:lnTo>
                  <a:lnTo>
                    <a:pt x="0" y="660146"/>
                  </a:lnTo>
                  <a:close/>
                </a:path>
              </a:pathLst>
            </a:custGeom>
            <a:ln w="38100">
              <a:solidFill>
                <a:srgbClr val="FFFF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080" y="1132332"/>
              <a:ext cx="743712" cy="99364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2583" y="3255264"/>
              <a:ext cx="2692908" cy="1757172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4672583" y="3255264"/>
              <a:ext cx="2693035" cy="1757680"/>
            </a:xfrm>
            <a:custGeom>
              <a:avLst/>
              <a:gdLst/>
              <a:ahLst/>
              <a:cxnLst/>
              <a:rect l="l" t="t" r="r" b="b"/>
              <a:pathLst>
                <a:path w="2693034" h="1757679">
                  <a:moveTo>
                    <a:pt x="0" y="1757172"/>
                  </a:moveTo>
                  <a:lnTo>
                    <a:pt x="2692908" y="1757172"/>
                  </a:lnTo>
                  <a:lnTo>
                    <a:pt x="2692908" y="0"/>
                  </a:lnTo>
                  <a:lnTo>
                    <a:pt x="0" y="0"/>
                  </a:lnTo>
                  <a:lnTo>
                    <a:pt x="0" y="1757172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4702809" y="3622675"/>
            <a:ext cx="2423795" cy="10134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7160" marR="5080" indent="-125095">
              <a:lnSpc>
                <a:spcPct val="150700"/>
              </a:lnSpc>
              <a:spcBef>
                <a:spcPts val="95"/>
              </a:spcBef>
            </a:pPr>
            <a:r>
              <a:rPr dirty="0" sz="2150" b="1">
                <a:solidFill>
                  <a:srgbClr val="FF3300"/>
                </a:solidFill>
                <a:latin typeface="Arial"/>
                <a:cs typeface="Arial"/>
              </a:rPr>
              <a:t>BẠN</a:t>
            </a:r>
            <a:r>
              <a:rPr dirty="0" sz="2150" spc="-15" b="1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z="2150" b="1">
                <a:solidFill>
                  <a:srgbClr val="FF3300"/>
                </a:solidFill>
                <a:latin typeface="Arial"/>
                <a:cs typeface="Arial"/>
              </a:rPr>
              <a:t>NHẬN</a:t>
            </a:r>
            <a:r>
              <a:rPr dirty="0" sz="2150" spc="-10" b="1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z="2150" spc="-20" b="1">
                <a:solidFill>
                  <a:srgbClr val="FF3300"/>
                </a:solidFill>
                <a:latin typeface="Arial"/>
                <a:cs typeface="Arial"/>
              </a:rPr>
              <a:t>ĐƯỢC </a:t>
            </a:r>
            <a:r>
              <a:rPr dirty="0" sz="2150" b="1">
                <a:solidFill>
                  <a:srgbClr val="FF3300"/>
                </a:solidFill>
                <a:latin typeface="Arial"/>
                <a:cs typeface="Arial"/>
              </a:rPr>
              <a:t>MỘT</a:t>
            </a:r>
            <a:r>
              <a:rPr dirty="0" sz="2150" spc="-20" b="1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z="2150" b="1">
                <a:solidFill>
                  <a:srgbClr val="FF3300"/>
                </a:solidFill>
                <a:latin typeface="Arial"/>
                <a:cs typeface="Arial"/>
              </a:rPr>
              <a:t>PHẦN</a:t>
            </a:r>
            <a:r>
              <a:rPr dirty="0" sz="2150" spc="-5" b="1">
                <a:solidFill>
                  <a:srgbClr val="FF3300"/>
                </a:solidFill>
                <a:latin typeface="Arial"/>
                <a:cs typeface="Arial"/>
              </a:rPr>
              <a:t> </a:t>
            </a:r>
            <a:r>
              <a:rPr dirty="0" sz="2150" spc="-25" b="1">
                <a:solidFill>
                  <a:srgbClr val="FF3300"/>
                </a:solidFill>
                <a:latin typeface="Arial"/>
                <a:cs typeface="Arial"/>
              </a:rPr>
              <a:t>QUÀ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4576571" y="3020567"/>
            <a:ext cx="3270250" cy="2315845"/>
            <a:chOff x="4576571" y="3020567"/>
            <a:chExt cx="3270250" cy="2315845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6571" y="3020567"/>
              <a:ext cx="852677" cy="229285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39639" y="3020567"/>
              <a:ext cx="852690" cy="229285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76799" y="3020567"/>
              <a:ext cx="852690" cy="229285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13959" y="3020567"/>
              <a:ext cx="852690" cy="229285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62371" y="3020567"/>
              <a:ext cx="852677" cy="229285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36691" y="3020567"/>
              <a:ext cx="852677" cy="2292857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1011" y="3020567"/>
              <a:ext cx="852678" cy="2292857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35623" y="3043427"/>
              <a:ext cx="852677" cy="229285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91299" y="3020567"/>
              <a:ext cx="852690" cy="229285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93635" y="3020567"/>
              <a:ext cx="852690" cy="2292857"/>
            </a:xfrm>
            <a:prstGeom prst="rect">
              <a:avLst/>
            </a:prstGeom>
          </p:spPr>
        </p:pic>
      </p:grpSp>
      <p:pic>
        <p:nvPicPr>
          <p:cNvPr id="24" name="object 24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968483" y="929639"/>
            <a:ext cx="1202435" cy="12024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295656" y="246888"/>
            <a:ext cx="11591925" cy="6375400"/>
          </a:xfrm>
          <a:custGeom>
            <a:avLst/>
            <a:gdLst/>
            <a:ahLst/>
            <a:cxnLst/>
            <a:rect l="l" t="t" r="r" b="b"/>
            <a:pathLst>
              <a:path w="11591925" h="6375400">
                <a:moveTo>
                  <a:pt x="10852785" y="0"/>
                </a:moveTo>
                <a:lnTo>
                  <a:pt x="738784" y="0"/>
                </a:lnTo>
                <a:lnTo>
                  <a:pt x="690208" y="1571"/>
                </a:lnTo>
                <a:lnTo>
                  <a:pt x="642471" y="6219"/>
                </a:lnTo>
                <a:lnTo>
                  <a:pt x="595671" y="13848"/>
                </a:lnTo>
                <a:lnTo>
                  <a:pt x="549904" y="24360"/>
                </a:lnTo>
                <a:lnTo>
                  <a:pt x="505268" y="37658"/>
                </a:lnTo>
                <a:lnTo>
                  <a:pt x="461861" y="53643"/>
                </a:lnTo>
                <a:lnTo>
                  <a:pt x="419780" y="72220"/>
                </a:lnTo>
                <a:lnTo>
                  <a:pt x="379122" y="93291"/>
                </a:lnTo>
                <a:lnTo>
                  <a:pt x="339985" y="116758"/>
                </a:lnTo>
                <a:lnTo>
                  <a:pt x="302465" y="142524"/>
                </a:lnTo>
                <a:lnTo>
                  <a:pt x="266660" y="170492"/>
                </a:lnTo>
                <a:lnTo>
                  <a:pt x="232668" y="200565"/>
                </a:lnTo>
                <a:lnTo>
                  <a:pt x="200586" y="232645"/>
                </a:lnTo>
                <a:lnTo>
                  <a:pt x="170511" y="266635"/>
                </a:lnTo>
                <a:lnTo>
                  <a:pt x="142540" y="302437"/>
                </a:lnTo>
                <a:lnTo>
                  <a:pt x="116772" y="339955"/>
                </a:lnTo>
                <a:lnTo>
                  <a:pt x="93302" y="379092"/>
                </a:lnTo>
                <a:lnTo>
                  <a:pt x="72229" y="419749"/>
                </a:lnTo>
                <a:lnTo>
                  <a:pt x="53650" y="461829"/>
                </a:lnTo>
                <a:lnTo>
                  <a:pt x="37663" y="505236"/>
                </a:lnTo>
                <a:lnTo>
                  <a:pt x="24363" y="549872"/>
                </a:lnTo>
                <a:lnTo>
                  <a:pt x="13850" y="595639"/>
                </a:lnTo>
                <a:lnTo>
                  <a:pt x="6220" y="642441"/>
                </a:lnTo>
                <a:lnTo>
                  <a:pt x="1571" y="690180"/>
                </a:lnTo>
                <a:lnTo>
                  <a:pt x="0" y="738758"/>
                </a:lnTo>
                <a:lnTo>
                  <a:pt x="0" y="5636107"/>
                </a:lnTo>
                <a:lnTo>
                  <a:pt x="1571" y="5684682"/>
                </a:lnTo>
                <a:lnTo>
                  <a:pt x="6220" y="5732417"/>
                </a:lnTo>
                <a:lnTo>
                  <a:pt x="13850" y="5779217"/>
                </a:lnTo>
                <a:lnTo>
                  <a:pt x="24363" y="5824983"/>
                </a:lnTo>
                <a:lnTo>
                  <a:pt x="37663" y="5869618"/>
                </a:lnTo>
                <a:lnTo>
                  <a:pt x="53650" y="5913024"/>
                </a:lnTo>
                <a:lnTo>
                  <a:pt x="72229" y="5955105"/>
                </a:lnTo>
                <a:lnTo>
                  <a:pt x="93302" y="5995763"/>
                </a:lnTo>
                <a:lnTo>
                  <a:pt x="116772" y="6034901"/>
                </a:lnTo>
                <a:lnTo>
                  <a:pt x="142540" y="6072421"/>
                </a:lnTo>
                <a:lnTo>
                  <a:pt x="170511" y="6108226"/>
                </a:lnTo>
                <a:lnTo>
                  <a:pt x="200586" y="6142218"/>
                </a:lnTo>
                <a:lnTo>
                  <a:pt x="232668" y="6174301"/>
                </a:lnTo>
                <a:lnTo>
                  <a:pt x="266660" y="6204376"/>
                </a:lnTo>
                <a:lnTo>
                  <a:pt x="302465" y="6232347"/>
                </a:lnTo>
                <a:lnTo>
                  <a:pt x="339985" y="6258116"/>
                </a:lnTo>
                <a:lnTo>
                  <a:pt x="379122" y="6281586"/>
                </a:lnTo>
                <a:lnTo>
                  <a:pt x="419780" y="6302660"/>
                </a:lnTo>
                <a:lnTo>
                  <a:pt x="461861" y="6321239"/>
                </a:lnTo>
                <a:lnTo>
                  <a:pt x="505268" y="6337227"/>
                </a:lnTo>
                <a:lnTo>
                  <a:pt x="549904" y="6350527"/>
                </a:lnTo>
                <a:lnTo>
                  <a:pt x="595671" y="6361040"/>
                </a:lnTo>
                <a:lnTo>
                  <a:pt x="642471" y="6368670"/>
                </a:lnTo>
                <a:lnTo>
                  <a:pt x="690208" y="6373320"/>
                </a:lnTo>
                <a:lnTo>
                  <a:pt x="738784" y="6374891"/>
                </a:lnTo>
                <a:lnTo>
                  <a:pt x="10852785" y="6374891"/>
                </a:lnTo>
                <a:lnTo>
                  <a:pt x="10901363" y="6373320"/>
                </a:lnTo>
                <a:lnTo>
                  <a:pt x="10949102" y="6368670"/>
                </a:lnTo>
                <a:lnTo>
                  <a:pt x="10995904" y="6361040"/>
                </a:lnTo>
                <a:lnTo>
                  <a:pt x="11041671" y="6350527"/>
                </a:lnTo>
                <a:lnTo>
                  <a:pt x="11086307" y="6337227"/>
                </a:lnTo>
                <a:lnTo>
                  <a:pt x="11129714" y="6321239"/>
                </a:lnTo>
                <a:lnTo>
                  <a:pt x="11171794" y="6302660"/>
                </a:lnTo>
                <a:lnTo>
                  <a:pt x="11212451" y="6281586"/>
                </a:lnTo>
                <a:lnTo>
                  <a:pt x="11251588" y="6258116"/>
                </a:lnTo>
                <a:lnTo>
                  <a:pt x="11289106" y="6232347"/>
                </a:lnTo>
                <a:lnTo>
                  <a:pt x="11324908" y="6204376"/>
                </a:lnTo>
                <a:lnTo>
                  <a:pt x="11358898" y="6174301"/>
                </a:lnTo>
                <a:lnTo>
                  <a:pt x="11390978" y="6142218"/>
                </a:lnTo>
                <a:lnTo>
                  <a:pt x="11421051" y="6108226"/>
                </a:lnTo>
                <a:lnTo>
                  <a:pt x="11449019" y="6072421"/>
                </a:lnTo>
                <a:lnTo>
                  <a:pt x="11474785" y="6034901"/>
                </a:lnTo>
                <a:lnTo>
                  <a:pt x="11498252" y="5995763"/>
                </a:lnTo>
                <a:lnTo>
                  <a:pt x="11519323" y="5955105"/>
                </a:lnTo>
                <a:lnTo>
                  <a:pt x="11537900" y="5913024"/>
                </a:lnTo>
                <a:lnTo>
                  <a:pt x="11553885" y="5869618"/>
                </a:lnTo>
                <a:lnTo>
                  <a:pt x="11567183" y="5824983"/>
                </a:lnTo>
                <a:lnTo>
                  <a:pt x="11577695" y="5779217"/>
                </a:lnTo>
                <a:lnTo>
                  <a:pt x="11585324" y="5732417"/>
                </a:lnTo>
                <a:lnTo>
                  <a:pt x="11589972" y="5684682"/>
                </a:lnTo>
                <a:lnTo>
                  <a:pt x="11591544" y="5636107"/>
                </a:lnTo>
                <a:lnTo>
                  <a:pt x="11591544" y="738758"/>
                </a:lnTo>
                <a:lnTo>
                  <a:pt x="11589972" y="690180"/>
                </a:lnTo>
                <a:lnTo>
                  <a:pt x="11585324" y="642441"/>
                </a:lnTo>
                <a:lnTo>
                  <a:pt x="11577695" y="595639"/>
                </a:lnTo>
                <a:lnTo>
                  <a:pt x="11567183" y="549872"/>
                </a:lnTo>
                <a:lnTo>
                  <a:pt x="11553885" y="505236"/>
                </a:lnTo>
                <a:lnTo>
                  <a:pt x="11537900" y="461829"/>
                </a:lnTo>
                <a:lnTo>
                  <a:pt x="11519323" y="419749"/>
                </a:lnTo>
                <a:lnTo>
                  <a:pt x="11498252" y="379092"/>
                </a:lnTo>
                <a:lnTo>
                  <a:pt x="11474785" y="339955"/>
                </a:lnTo>
                <a:lnTo>
                  <a:pt x="11449019" y="302437"/>
                </a:lnTo>
                <a:lnTo>
                  <a:pt x="11421051" y="266635"/>
                </a:lnTo>
                <a:lnTo>
                  <a:pt x="11390978" y="232645"/>
                </a:lnTo>
                <a:lnTo>
                  <a:pt x="11358898" y="200565"/>
                </a:lnTo>
                <a:lnTo>
                  <a:pt x="11324908" y="170492"/>
                </a:lnTo>
                <a:lnTo>
                  <a:pt x="11289106" y="142524"/>
                </a:lnTo>
                <a:lnTo>
                  <a:pt x="11251588" y="116758"/>
                </a:lnTo>
                <a:lnTo>
                  <a:pt x="11212451" y="93291"/>
                </a:lnTo>
                <a:lnTo>
                  <a:pt x="11171794" y="72220"/>
                </a:lnTo>
                <a:lnTo>
                  <a:pt x="11129714" y="53643"/>
                </a:lnTo>
                <a:lnTo>
                  <a:pt x="11086307" y="37658"/>
                </a:lnTo>
                <a:lnTo>
                  <a:pt x="11041671" y="24360"/>
                </a:lnTo>
                <a:lnTo>
                  <a:pt x="10995904" y="13848"/>
                </a:lnTo>
                <a:lnTo>
                  <a:pt x="10949102" y="6219"/>
                </a:lnTo>
                <a:lnTo>
                  <a:pt x="10901363" y="1571"/>
                </a:lnTo>
                <a:lnTo>
                  <a:pt x="10852785" y="0"/>
                </a:lnTo>
                <a:close/>
              </a:path>
            </a:pathLst>
          </a:custGeom>
          <a:solidFill>
            <a:srgbClr val="FFFFFF">
              <a:alpha val="9097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64310" y="956309"/>
            <a:ext cx="925576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35">
                <a:solidFill>
                  <a:srgbClr val="000000"/>
                </a:solidFill>
                <a:latin typeface="Arial"/>
                <a:cs typeface="Arial"/>
              </a:rPr>
              <a:t>Chia</a:t>
            </a:r>
            <a:r>
              <a:rPr dirty="0" sz="3600" spc="-18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385">
                <a:solidFill>
                  <a:srgbClr val="000000"/>
                </a:solidFill>
                <a:latin typeface="Arial"/>
                <a:cs typeface="Arial"/>
              </a:rPr>
              <a:t>sẻ</a:t>
            </a:r>
            <a:r>
              <a:rPr dirty="0" sz="3600" spc="-18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260">
                <a:solidFill>
                  <a:srgbClr val="000000"/>
                </a:solidFill>
                <a:latin typeface="Arial"/>
                <a:cs typeface="Arial"/>
              </a:rPr>
              <a:t>với</a:t>
            </a:r>
            <a:r>
              <a:rPr dirty="0" sz="3600" spc="-18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260">
                <a:solidFill>
                  <a:srgbClr val="000000"/>
                </a:solidFill>
                <a:latin typeface="Arial"/>
                <a:cs typeface="Arial"/>
              </a:rPr>
              <a:t>bạn</a:t>
            </a:r>
            <a:r>
              <a:rPr dirty="0" sz="3600" spc="-18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270">
                <a:solidFill>
                  <a:srgbClr val="000000"/>
                </a:solidFill>
                <a:latin typeface="Arial"/>
                <a:cs typeface="Arial"/>
              </a:rPr>
              <a:t>về</a:t>
            </a:r>
            <a:r>
              <a:rPr dirty="0" sz="3600" spc="-18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175">
                <a:solidFill>
                  <a:srgbClr val="000000"/>
                </a:solidFill>
                <a:latin typeface="Arial"/>
                <a:cs typeface="Arial"/>
              </a:rPr>
              <a:t>một</a:t>
            </a:r>
            <a:r>
              <a:rPr dirty="0" sz="3600" spc="-18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280">
                <a:solidFill>
                  <a:srgbClr val="000000"/>
                </a:solidFill>
                <a:latin typeface="Arial"/>
                <a:cs typeface="Arial"/>
              </a:rPr>
              <a:t>món</a:t>
            </a:r>
            <a:r>
              <a:rPr dirty="0" sz="3600" spc="-17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254">
                <a:solidFill>
                  <a:srgbClr val="000000"/>
                </a:solidFill>
                <a:latin typeface="Arial"/>
                <a:cs typeface="Arial"/>
              </a:rPr>
              <a:t>ăn</a:t>
            </a:r>
            <a:r>
              <a:rPr dirty="0" sz="3600" spc="-18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260">
                <a:solidFill>
                  <a:srgbClr val="000000"/>
                </a:solidFill>
                <a:latin typeface="Arial"/>
                <a:cs typeface="Arial"/>
              </a:rPr>
              <a:t>mà</a:t>
            </a:r>
            <a:r>
              <a:rPr dirty="0" sz="3600" spc="-19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245">
                <a:solidFill>
                  <a:srgbClr val="000000"/>
                </a:solidFill>
                <a:latin typeface="Arial"/>
                <a:cs typeface="Arial"/>
              </a:rPr>
              <a:t>em</a:t>
            </a:r>
            <a:r>
              <a:rPr dirty="0" sz="3600" spc="-18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280">
                <a:solidFill>
                  <a:srgbClr val="000000"/>
                </a:solidFill>
                <a:latin typeface="Arial"/>
                <a:cs typeface="Arial"/>
              </a:rPr>
              <a:t>nhớ</a:t>
            </a:r>
            <a:r>
              <a:rPr dirty="0" sz="3600" spc="-18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100">
                <a:solidFill>
                  <a:srgbClr val="000000"/>
                </a:solidFill>
                <a:latin typeface="Arial"/>
                <a:cs typeface="Arial"/>
              </a:rPr>
              <a:t>nhất.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749808" y="2173223"/>
            <a:ext cx="10361930" cy="684530"/>
            <a:chOff x="749808" y="2173223"/>
            <a:chExt cx="10361930" cy="684530"/>
          </a:xfrm>
        </p:grpSpPr>
        <p:sp>
          <p:nvSpPr>
            <p:cNvPr id="6" name="object 6" descr=""/>
            <p:cNvSpPr/>
            <p:nvPr/>
          </p:nvSpPr>
          <p:spPr>
            <a:xfrm>
              <a:off x="768858" y="2192273"/>
              <a:ext cx="2740660" cy="646430"/>
            </a:xfrm>
            <a:custGeom>
              <a:avLst/>
              <a:gdLst/>
              <a:ahLst/>
              <a:cxnLst/>
              <a:rect l="l" t="t" r="r" b="b"/>
              <a:pathLst>
                <a:path w="2740660" h="646430">
                  <a:moveTo>
                    <a:pt x="2632456" y="0"/>
                  </a:moveTo>
                  <a:lnTo>
                    <a:pt x="107695" y="0"/>
                  </a:lnTo>
                  <a:lnTo>
                    <a:pt x="65777" y="8469"/>
                  </a:lnTo>
                  <a:lnTo>
                    <a:pt x="31545" y="31559"/>
                  </a:lnTo>
                  <a:lnTo>
                    <a:pt x="8463" y="65793"/>
                  </a:lnTo>
                  <a:lnTo>
                    <a:pt x="0" y="107696"/>
                  </a:lnTo>
                  <a:lnTo>
                    <a:pt x="0" y="538479"/>
                  </a:lnTo>
                  <a:lnTo>
                    <a:pt x="8463" y="580382"/>
                  </a:lnTo>
                  <a:lnTo>
                    <a:pt x="31545" y="614616"/>
                  </a:lnTo>
                  <a:lnTo>
                    <a:pt x="65777" y="637706"/>
                  </a:lnTo>
                  <a:lnTo>
                    <a:pt x="107695" y="646176"/>
                  </a:lnTo>
                  <a:lnTo>
                    <a:pt x="2632456" y="646176"/>
                  </a:lnTo>
                  <a:lnTo>
                    <a:pt x="2674358" y="637706"/>
                  </a:lnTo>
                  <a:lnTo>
                    <a:pt x="2708592" y="614616"/>
                  </a:lnTo>
                  <a:lnTo>
                    <a:pt x="2731682" y="580382"/>
                  </a:lnTo>
                  <a:lnTo>
                    <a:pt x="2740152" y="538479"/>
                  </a:lnTo>
                  <a:lnTo>
                    <a:pt x="2740152" y="107696"/>
                  </a:lnTo>
                  <a:lnTo>
                    <a:pt x="2731682" y="65793"/>
                  </a:lnTo>
                  <a:lnTo>
                    <a:pt x="2708592" y="31559"/>
                  </a:lnTo>
                  <a:lnTo>
                    <a:pt x="2674358" y="8469"/>
                  </a:lnTo>
                  <a:lnTo>
                    <a:pt x="26324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68858" y="2192273"/>
              <a:ext cx="2740660" cy="646430"/>
            </a:xfrm>
            <a:custGeom>
              <a:avLst/>
              <a:gdLst/>
              <a:ahLst/>
              <a:cxnLst/>
              <a:rect l="l" t="t" r="r" b="b"/>
              <a:pathLst>
                <a:path w="2740660" h="646430">
                  <a:moveTo>
                    <a:pt x="0" y="107696"/>
                  </a:moveTo>
                  <a:lnTo>
                    <a:pt x="8463" y="65793"/>
                  </a:lnTo>
                  <a:lnTo>
                    <a:pt x="31545" y="31559"/>
                  </a:lnTo>
                  <a:lnTo>
                    <a:pt x="65777" y="8469"/>
                  </a:lnTo>
                  <a:lnTo>
                    <a:pt x="107695" y="0"/>
                  </a:lnTo>
                  <a:lnTo>
                    <a:pt x="456692" y="0"/>
                  </a:lnTo>
                  <a:lnTo>
                    <a:pt x="1141730" y="0"/>
                  </a:lnTo>
                  <a:lnTo>
                    <a:pt x="2632456" y="0"/>
                  </a:lnTo>
                  <a:lnTo>
                    <a:pt x="2674358" y="8469"/>
                  </a:lnTo>
                  <a:lnTo>
                    <a:pt x="2708592" y="31559"/>
                  </a:lnTo>
                  <a:lnTo>
                    <a:pt x="2731682" y="65793"/>
                  </a:lnTo>
                  <a:lnTo>
                    <a:pt x="2740152" y="107696"/>
                  </a:lnTo>
                  <a:lnTo>
                    <a:pt x="2740152" y="376936"/>
                  </a:lnTo>
                  <a:lnTo>
                    <a:pt x="2740152" y="538479"/>
                  </a:lnTo>
                  <a:lnTo>
                    <a:pt x="2731682" y="580382"/>
                  </a:lnTo>
                  <a:lnTo>
                    <a:pt x="2708592" y="614616"/>
                  </a:lnTo>
                  <a:lnTo>
                    <a:pt x="2674358" y="637706"/>
                  </a:lnTo>
                  <a:lnTo>
                    <a:pt x="2632456" y="646176"/>
                  </a:lnTo>
                  <a:lnTo>
                    <a:pt x="1141730" y="646176"/>
                  </a:lnTo>
                  <a:lnTo>
                    <a:pt x="646430" y="646176"/>
                  </a:lnTo>
                  <a:lnTo>
                    <a:pt x="456692" y="646176"/>
                  </a:lnTo>
                  <a:lnTo>
                    <a:pt x="107695" y="646176"/>
                  </a:lnTo>
                  <a:lnTo>
                    <a:pt x="65777" y="637706"/>
                  </a:lnTo>
                  <a:lnTo>
                    <a:pt x="31545" y="614616"/>
                  </a:lnTo>
                  <a:lnTo>
                    <a:pt x="8463" y="580382"/>
                  </a:lnTo>
                  <a:lnTo>
                    <a:pt x="0" y="538479"/>
                  </a:lnTo>
                  <a:lnTo>
                    <a:pt x="0" y="376936"/>
                  </a:lnTo>
                  <a:lnTo>
                    <a:pt x="0" y="107696"/>
                  </a:lnTo>
                  <a:close/>
                </a:path>
              </a:pathLst>
            </a:custGeom>
            <a:ln w="38100">
              <a:solidFill>
                <a:srgbClr val="4471C4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353805" y="2192273"/>
              <a:ext cx="2738755" cy="646430"/>
            </a:xfrm>
            <a:custGeom>
              <a:avLst/>
              <a:gdLst/>
              <a:ahLst/>
              <a:cxnLst/>
              <a:rect l="l" t="t" r="r" b="b"/>
              <a:pathLst>
                <a:path w="2738754" h="646430">
                  <a:moveTo>
                    <a:pt x="2630932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6"/>
                  </a:lnTo>
                  <a:lnTo>
                    <a:pt x="0" y="538479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6" y="646176"/>
                  </a:lnTo>
                  <a:lnTo>
                    <a:pt x="2630932" y="646176"/>
                  </a:lnTo>
                  <a:lnTo>
                    <a:pt x="2672834" y="637706"/>
                  </a:lnTo>
                  <a:lnTo>
                    <a:pt x="2707068" y="614616"/>
                  </a:lnTo>
                  <a:lnTo>
                    <a:pt x="2730158" y="580382"/>
                  </a:lnTo>
                  <a:lnTo>
                    <a:pt x="2738628" y="538479"/>
                  </a:lnTo>
                  <a:lnTo>
                    <a:pt x="2738628" y="107696"/>
                  </a:lnTo>
                  <a:lnTo>
                    <a:pt x="2730158" y="65793"/>
                  </a:lnTo>
                  <a:lnTo>
                    <a:pt x="2707068" y="31559"/>
                  </a:lnTo>
                  <a:lnTo>
                    <a:pt x="2672834" y="8469"/>
                  </a:lnTo>
                  <a:lnTo>
                    <a:pt x="26309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353805" y="2192273"/>
              <a:ext cx="2738755" cy="646430"/>
            </a:xfrm>
            <a:custGeom>
              <a:avLst/>
              <a:gdLst/>
              <a:ahLst/>
              <a:cxnLst/>
              <a:rect l="l" t="t" r="r" b="b"/>
              <a:pathLst>
                <a:path w="2738754" h="646430">
                  <a:moveTo>
                    <a:pt x="0" y="107696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456438" y="0"/>
                  </a:lnTo>
                  <a:lnTo>
                    <a:pt x="1141095" y="0"/>
                  </a:lnTo>
                  <a:lnTo>
                    <a:pt x="2630932" y="0"/>
                  </a:lnTo>
                  <a:lnTo>
                    <a:pt x="2672834" y="8469"/>
                  </a:lnTo>
                  <a:lnTo>
                    <a:pt x="2707068" y="31559"/>
                  </a:lnTo>
                  <a:lnTo>
                    <a:pt x="2730158" y="65793"/>
                  </a:lnTo>
                  <a:lnTo>
                    <a:pt x="2738628" y="107696"/>
                  </a:lnTo>
                  <a:lnTo>
                    <a:pt x="2738628" y="376936"/>
                  </a:lnTo>
                  <a:lnTo>
                    <a:pt x="2738628" y="538479"/>
                  </a:lnTo>
                  <a:lnTo>
                    <a:pt x="2730158" y="580382"/>
                  </a:lnTo>
                  <a:lnTo>
                    <a:pt x="2707068" y="614616"/>
                  </a:lnTo>
                  <a:lnTo>
                    <a:pt x="2672834" y="637706"/>
                  </a:lnTo>
                  <a:lnTo>
                    <a:pt x="2630932" y="646176"/>
                  </a:lnTo>
                  <a:lnTo>
                    <a:pt x="1141095" y="646176"/>
                  </a:lnTo>
                  <a:lnTo>
                    <a:pt x="646049" y="646176"/>
                  </a:lnTo>
                  <a:lnTo>
                    <a:pt x="456438" y="646176"/>
                  </a:lnTo>
                  <a:lnTo>
                    <a:pt x="107696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79"/>
                  </a:lnTo>
                  <a:lnTo>
                    <a:pt x="0" y="376936"/>
                  </a:lnTo>
                  <a:lnTo>
                    <a:pt x="0" y="107696"/>
                  </a:lnTo>
                  <a:close/>
                </a:path>
              </a:pathLst>
            </a:custGeom>
            <a:ln w="38100">
              <a:solidFill>
                <a:srgbClr val="4471C4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2244089" y="4238955"/>
            <a:ext cx="6777990" cy="2099945"/>
          </a:xfrm>
          <a:prstGeom prst="rect">
            <a:avLst/>
          </a:prstGeom>
        </p:spPr>
        <p:txBody>
          <a:bodyPr wrap="square" lIns="0" tIns="379095" rIns="0" bIns="0" rtlCol="0" vert="horz">
            <a:spAutoFit/>
          </a:bodyPr>
          <a:lstStyle/>
          <a:p>
            <a:pPr marL="2724150" marR="5080" indent="-2711450">
              <a:lnSpc>
                <a:spcPct val="70000"/>
              </a:lnSpc>
              <a:spcBef>
                <a:spcPts val="2985"/>
              </a:spcBef>
            </a:pPr>
            <a:r>
              <a:rPr dirty="0" sz="8000" spc="-610">
                <a:solidFill>
                  <a:srgbClr val="FF0000"/>
                </a:solidFill>
                <a:latin typeface="Arial"/>
                <a:cs typeface="Arial"/>
              </a:rPr>
              <a:t>Thực</a:t>
            </a:r>
            <a:r>
              <a:rPr dirty="0" sz="8000" spc="-3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8000" spc="-240">
                <a:solidFill>
                  <a:srgbClr val="FF0000"/>
                </a:solidFill>
                <a:latin typeface="Arial"/>
                <a:cs typeface="Arial"/>
              </a:rPr>
              <a:t>hiện</a:t>
            </a:r>
            <a:r>
              <a:rPr dirty="0" sz="8000" spc="-3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8000" spc="-305">
                <a:solidFill>
                  <a:srgbClr val="FF0000"/>
                </a:solidFill>
                <a:latin typeface="Arial"/>
                <a:cs typeface="Arial"/>
              </a:rPr>
              <a:t>nhóm </a:t>
            </a:r>
            <a:r>
              <a:rPr dirty="0" sz="8000" spc="-25">
                <a:solidFill>
                  <a:srgbClr val="FF0000"/>
                </a:solidFill>
                <a:latin typeface="Arial"/>
                <a:cs typeface="Arial"/>
              </a:rPr>
              <a:t>đôi</a:t>
            </a:r>
            <a:endParaRPr sz="800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187196" y="2180844"/>
            <a:ext cx="9431020" cy="3747770"/>
            <a:chOff x="1187196" y="2180844"/>
            <a:chExt cx="9431020" cy="3747770"/>
          </a:xfrm>
        </p:grpSpPr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15400" y="4171188"/>
              <a:ext cx="1702307" cy="170383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196" y="4224527"/>
              <a:ext cx="1703831" cy="1703832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4517898" y="2199894"/>
              <a:ext cx="2933700" cy="646430"/>
            </a:xfrm>
            <a:custGeom>
              <a:avLst/>
              <a:gdLst/>
              <a:ahLst/>
              <a:cxnLst/>
              <a:rect l="l" t="t" r="r" b="b"/>
              <a:pathLst>
                <a:path w="2933700" h="646430">
                  <a:moveTo>
                    <a:pt x="2826004" y="0"/>
                  </a:moveTo>
                  <a:lnTo>
                    <a:pt x="107696" y="0"/>
                  </a:lnTo>
                  <a:lnTo>
                    <a:pt x="65793" y="8469"/>
                  </a:lnTo>
                  <a:lnTo>
                    <a:pt x="31559" y="31559"/>
                  </a:lnTo>
                  <a:lnTo>
                    <a:pt x="8469" y="65793"/>
                  </a:lnTo>
                  <a:lnTo>
                    <a:pt x="0" y="107695"/>
                  </a:lnTo>
                  <a:lnTo>
                    <a:pt x="0" y="538479"/>
                  </a:lnTo>
                  <a:lnTo>
                    <a:pt x="8469" y="580382"/>
                  </a:lnTo>
                  <a:lnTo>
                    <a:pt x="31559" y="614616"/>
                  </a:lnTo>
                  <a:lnTo>
                    <a:pt x="65793" y="637706"/>
                  </a:lnTo>
                  <a:lnTo>
                    <a:pt x="107696" y="646176"/>
                  </a:lnTo>
                  <a:lnTo>
                    <a:pt x="2826004" y="646176"/>
                  </a:lnTo>
                  <a:lnTo>
                    <a:pt x="2867906" y="637706"/>
                  </a:lnTo>
                  <a:lnTo>
                    <a:pt x="2902140" y="614616"/>
                  </a:lnTo>
                  <a:lnTo>
                    <a:pt x="2925230" y="580382"/>
                  </a:lnTo>
                  <a:lnTo>
                    <a:pt x="2933700" y="538479"/>
                  </a:lnTo>
                  <a:lnTo>
                    <a:pt x="2933700" y="107695"/>
                  </a:lnTo>
                  <a:lnTo>
                    <a:pt x="2925230" y="65793"/>
                  </a:lnTo>
                  <a:lnTo>
                    <a:pt x="2902140" y="31559"/>
                  </a:lnTo>
                  <a:lnTo>
                    <a:pt x="2867906" y="8469"/>
                  </a:lnTo>
                  <a:lnTo>
                    <a:pt x="28260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517898" y="2199894"/>
              <a:ext cx="2933700" cy="646430"/>
            </a:xfrm>
            <a:custGeom>
              <a:avLst/>
              <a:gdLst/>
              <a:ahLst/>
              <a:cxnLst/>
              <a:rect l="l" t="t" r="r" b="b"/>
              <a:pathLst>
                <a:path w="2933700" h="646430">
                  <a:moveTo>
                    <a:pt x="0" y="107695"/>
                  </a:moveTo>
                  <a:lnTo>
                    <a:pt x="8469" y="65793"/>
                  </a:lnTo>
                  <a:lnTo>
                    <a:pt x="31559" y="31559"/>
                  </a:lnTo>
                  <a:lnTo>
                    <a:pt x="65793" y="8469"/>
                  </a:lnTo>
                  <a:lnTo>
                    <a:pt x="107696" y="0"/>
                  </a:lnTo>
                  <a:lnTo>
                    <a:pt x="488950" y="0"/>
                  </a:lnTo>
                  <a:lnTo>
                    <a:pt x="1222375" y="0"/>
                  </a:lnTo>
                  <a:lnTo>
                    <a:pt x="2826004" y="0"/>
                  </a:lnTo>
                  <a:lnTo>
                    <a:pt x="2867906" y="8469"/>
                  </a:lnTo>
                  <a:lnTo>
                    <a:pt x="2902140" y="31559"/>
                  </a:lnTo>
                  <a:lnTo>
                    <a:pt x="2925230" y="65793"/>
                  </a:lnTo>
                  <a:lnTo>
                    <a:pt x="2933700" y="107695"/>
                  </a:lnTo>
                  <a:lnTo>
                    <a:pt x="2933700" y="376935"/>
                  </a:lnTo>
                  <a:lnTo>
                    <a:pt x="2933700" y="538479"/>
                  </a:lnTo>
                  <a:lnTo>
                    <a:pt x="2925230" y="580382"/>
                  </a:lnTo>
                  <a:lnTo>
                    <a:pt x="2902140" y="614616"/>
                  </a:lnTo>
                  <a:lnTo>
                    <a:pt x="2867906" y="637706"/>
                  </a:lnTo>
                  <a:lnTo>
                    <a:pt x="2826004" y="646176"/>
                  </a:lnTo>
                  <a:lnTo>
                    <a:pt x="1222375" y="646176"/>
                  </a:lnTo>
                  <a:lnTo>
                    <a:pt x="692150" y="646176"/>
                  </a:lnTo>
                  <a:lnTo>
                    <a:pt x="488950" y="646176"/>
                  </a:lnTo>
                  <a:lnTo>
                    <a:pt x="107696" y="646176"/>
                  </a:lnTo>
                  <a:lnTo>
                    <a:pt x="65793" y="637706"/>
                  </a:lnTo>
                  <a:lnTo>
                    <a:pt x="31559" y="614616"/>
                  </a:lnTo>
                  <a:lnTo>
                    <a:pt x="8469" y="580382"/>
                  </a:lnTo>
                  <a:lnTo>
                    <a:pt x="0" y="538479"/>
                  </a:lnTo>
                  <a:lnTo>
                    <a:pt x="0" y="376935"/>
                  </a:lnTo>
                  <a:lnTo>
                    <a:pt x="0" y="107695"/>
                  </a:lnTo>
                  <a:close/>
                </a:path>
              </a:pathLst>
            </a:custGeom>
            <a:ln w="38100">
              <a:solidFill>
                <a:srgbClr val="4471C4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1836547" y="2240026"/>
            <a:ext cx="865251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460750" algn="l"/>
                <a:tab pos="7131050" algn="l"/>
              </a:tabLst>
            </a:pPr>
            <a:r>
              <a:rPr dirty="0" sz="3200" spc="-350">
                <a:latin typeface="Arial"/>
                <a:cs typeface="Arial"/>
              </a:rPr>
              <a:t>Tên</a:t>
            </a:r>
            <a:r>
              <a:rPr dirty="0" sz="3200">
                <a:latin typeface="Arial"/>
                <a:cs typeface="Arial"/>
              </a:rPr>
              <a:t>	</a:t>
            </a:r>
            <a:r>
              <a:rPr dirty="0" sz="3200" spc="-114">
                <a:latin typeface="Arial"/>
                <a:cs typeface="Arial"/>
              </a:rPr>
              <a:t>Màu</a:t>
            </a:r>
            <a:r>
              <a:rPr dirty="0" sz="3200" spc="-150">
                <a:latin typeface="Arial"/>
                <a:cs typeface="Arial"/>
              </a:rPr>
              <a:t> </a:t>
            </a:r>
            <a:r>
              <a:rPr dirty="0" sz="3200" spc="-310">
                <a:latin typeface="Arial"/>
                <a:cs typeface="Arial"/>
              </a:rPr>
              <a:t>sắc</a:t>
            </a:r>
            <a:r>
              <a:rPr dirty="0" sz="3200">
                <a:latin typeface="Arial"/>
                <a:cs typeface="Arial"/>
              </a:rPr>
              <a:t>	</a:t>
            </a:r>
            <a:r>
              <a:rPr dirty="0" sz="3200" spc="-254">
                <a:latin typeface="Arial"/>
                <a:cs typeface="Arial"/>
              </a:rPr>
              <a:t>Hương</a:t>
            </a:r>
            <a:r>
              <a:rPr dirty="0" sz="3200" spc="-114">
                <a:latin typeface="Arial"/>
                <a:cs typeface="Arial"/>
              </a:rPr>
              <a:t> </a:t>
            </a:r>
            <a:r>
              <a:rPr dirty="0" sz="3200" spc="-25">
                <a:latin typeface="Arial"/>
                <a:cs typeface="Arial"/>
              </a:rPr>
              <a:t>vị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91668" y="1886711"/>
            <a:ext cx="11581130" cy="4459605"/>
            <a:chOff x="391668" y="1886711"/>
            <a:chExt cx="11581130" cy="4459605"/>
          </a:xfrm>
        </p:grpSpPr>
        <p:sp>
          <p:nvSpPr>
            <p:cNvPr id="4" name="object 4" descr=""/>
            <p:cNvSpPr/>
            <p:nvPr/>
          </p:nvSpPr>
          <p:spPr>
            <a:xfrm>
              <a:off x="410718" y="1905761"/>
              <a:ext cx="11543030" cy="4421505"/>
            </a:xfrm>
            <a:custGeom>
              <a:avLst/>
              <a:gdLst/>
              <a:ahLst/>
              <a:cxnLst/>
              <a:rect l="l" t="t" r="r" b="b"/>
              <a:pathLst>
                <a:path w="11543030" h="4421505">
                  <a:moveTo>
                    <a:pt x="10943590" y="0"/>
                  </a:moveTo>
                  <a:lnTo>
                    <a:pt x="599185" y="0"/>
                  </a:lnTo>
                  <a:lnTo>
                    <a:pt x="550043" y="1985"/>
                  </a:lnTo>
                  <a:lnTo>
                    <a:pt x="501994" y="7841"/>
                  </a:lnTo>
                  <a:lnTo>
                    <a:pt x="455193" y="17411"/>
                  </a:lnTo>
                  <a:lnTo>
                    <a:pt x="409795" y="30542"/>
                  </a:lnTo>
                  <a:lnTo>
                    <a:pt x="365954" y="47081"/>
                  </a:lnTo>
                  <a:lnTo>
                    <a:pt x="323824" y="66872"/>
                  </a:lnTo>
                  <a:lnTo>
                    <a:pt x="283559" y="89762"/>
                  </a:lnTo>
                  <a:lnTo>
                    <a:pt x="245313" y="115596"/>
                  </a:lnTo>
                  <a:lnTo>
                    <a:pt x="209241" y="144221"/>
                  </a:lnTo>
                  <a:lnTo>
                    <a:pt x="175496" y="175482"/>
                  </a:lnTo>
                  <a:lnTo>
                    <a:pt x="144233" y="209225"/>
                  </a:lnTo>
                  <a:lnTo>
                    <a:pt x="115607" y="245296"/>
                  </a:lnTo>
                  <a:lnTo>
                    <a:pt x="89771" y="283542"/>
                  </a:lnTo>
                  <a:lnTo>
                    <a:pt x="66879" y="323807"/>
                  </a:lnTo>
                  <a:lnTo>
                    <a:pt x="47086" y="365938"/>
                  </a:lnTo>
                  <a:lnTo>
                    <a:pt x="30546" y="409781"/>
                  </a:lnTo>
                  <a:lnTo>
                    <a:pt x="17413" y="455181"/>
                  </a:lnTo>
                  <a:lnTo>
                    <a:pt x="7842" y="501985"/>
                  </a:lnTo>
                  <a:lnTo>
                    <a:pt x="1986" y="550037"/>
                  </a:lnTo>
                  <a:lnTo>
                    <a:pt x="0" y="599186"/>
                  </a:lnTo>
                  <a:lnTo>
                    <a:pt x="0" y="3821925"/>
                  </a:lnTo>
                  <a:lnTo>
                    <a:pt x="1986" y="3871070"/>
                  </a:lnTo>
                  <a:lnTo>
                    <a:pt x="7842" y="3919120"/>
                  </a:lnTo>
                  <a:lnTo>
                    <a:pt x="17413" y="3965922"/>
                  </a:lnTo>
                  <a:lnTo>
                    <a:pt x="30546" y="4011321"/>
                  </a:lnTo>
                  <a:lnTo>
                    <a:pt x="47086" y="4055163"/>
                  </a:lnTo>
                  <a:lnTo>
                    <a:pt x="66879" y="4097295"/>
                  </a:lnTo>
                  <a:lnTo>
                    <a:pt x="89771" y="4137561"/>
                  </a:lnTo>
                  <a:lnTo>
                    <a:pt x="115607" y="4175807"/>
                  </a:lnTo>
                  <a:lnTo>
                    <a:pt x="144233" y="4211880"/>
                  </a:lnTo>
                  <a:lnTo>
                    <a:pt x="175496" y="4245625"/>
                  </a:lnTo>
                  <a:lnTo>
                    <a:pt x="209241" y="4276888"/>
                  </a:lnTo>
                  <a:lnTo>
                    <a:pt x="245313" y="4305515"/>
                  </a:lnTo>
                  <a:lnTo>
                    <a:pt x="283559" y="4331352"/>
                  </a:lnTo>
                  <a:lnTo>
                    <a:pt x="323824" y="4354244"/>
                  </a:lnTo>
                  <a:lnTo>
                    <a:pt x="365954" y="4374037"/>
                  </a:lnTo>
                  <a:lnTo>
                    <a:pt x="409795" y="4390577"/>
                  </a:lnTo>
                  <a:lnTo>
                    <a:pt x="455193" y="4403710"/>
                  </a:lnTo>
                  <a:lnTo>
                    <a:pt x="501994" y="4413281"/>
                  </a:lnTo>
                  <a:lnTo>
                    <a:pt x="550043" y="4419137"/>
                  </a:lnTo>
                  <a:lnTo>
                    <a:pt x="599185" y="4421124"/>
                  </a:lnTo>
                  <a:lnTo>
                    <a:pt x="10943590" y="4421124"/>
                  </a:lnTo>
                  <a:lnTo>
                    <a:pt x="10992738" y="4419137"/>
                  </a:lnTo>
                  <a:lnTo>
                    <a:pt x="11040790" y="4413281"/>
                  </a:lnTo>
                  <a:lnTo>
                    <a:pt x="11087594" y="4403710"/>
                  </a:lnTo>
                  <a:lnTo>
                    <a:pt x="11132994" y="4390577"/>
                  </a:lnTo>
                  <a:lnTo>
                    <a:pt x="11176837" y="4374037"/>
                  </a:lnTo>
                  <a:lnTo>
                    <a:pt x="11218968" y="4354244"/>
                  </a:lnTo>
                  <a:lnTo>
                    <a:pt x="11259233" y="4331352"/>
                  </a:lnTo>
                  <a:lnTo>
                    <a:pt x="11297479" y="4305515"/>
                  </a:lnTo>
                  <a:lnTo>
                    <a:pt x="11333550" y="4276888"/>
                  </a:lnTo>
                  <a:lnTo>
                    <a:pt x="11367293" y="4245625"/>
                  </a:lnTo>
                  <a:lnTo>
                    <a:pt x="11398554" y="4211880"/>
                  </a:lnTo>
                  <a:lnTo>
                    <a:pt x="11427179" y="4175807"/>
                  </a:lnTo>
                  <a:lnTo>
                    <a:pt x="11453013" y="4137561"/>
                  </a:lnTo>
                  <a:lnTo>
                    <a:pt x="11475903" y="4097295"/>
                  </a:lnTo>
                  <a:lnTo>
                    <a:pt x="11495694" y="4055163"/>
                  </a:lnTo>
                  <a:lnTo>
                    <a:pt x="11512233" y="4011321"/>
                  </a:lnTo>
                  <a:lnTo>
                    <a:pt x="11525364" y="3965922"/>
                  </a:lnTo>
                  <a:lnTo>
                    <a:pt x="11534934" y="3919120"/>
                  </a:lnTo>
                  <a:lnTo>
                    <a:pt x="11540790" y="3871070"/>
                  </a:lnTo>
                  <a:lnTo>
                    <a:pt x="11542776" y="3821925"/>
                  </a:lnTo>
                  <a:lnTo>
                    <a:pt x="11542776" y="599186"/>
                  </a:lnTo>
                  <a:lnTo>
                    <a:pt x="11540790" y="550037"/>
                  </a:lnTo>
                  <a:lnTo>
                    <a:pt x="11534934" y="501985"/>
                  </a:lnTo>
                  <a:lnTo>
                    <a:pt x="11525364" y="455181"/>
                  </a:lnTo>
                  <a:lnTo>
                    <a:pt x="11512233" y="409781"/>
                  </a:lnTo>
                  <a:lnTo>
                    <a:pt x="11495694" y="365938"/>
                  </a:lnTo>
                  <a:lnTo>
                    <a:pt x="11475903" y="323807"/>
                  </a:lnTo>
                  <a:lnTo>
                    <a:pt x="11453013" y="283542"/>
                  </a:lnTo>
                  <a:lnTo>
                    <a:pt x="11427179" y="245296"/>
                  </a:lnTo>
                  <a:lnTo>
                    <a:pt x="11398554" y="209225"/>
                  </a:lnTo>
                  <a:lnTo>
                    <a:pt x="11367293" y="175482"/>
                  </a:lnTo>
                  <a:lnTo>
                    <a:pt x="11333550" y="144221"/>
                  </a:lnTo>
                  <a:lnTo>
                    <a:pt x="11297479" y="115596"/>
                  </a:lnTo>
                  <a:lnTo>
                    <a:pt x="11259233" y="89762"/>
                  </a:lnTo>
                  <a:lnTo>
                    <a:pt x="11218968" y="66872"/>
                  </a:lnTo>
                  <a:lnTo>
                    <a:pt x="11176837" y="47081"/>
                  </a:lnTo>
                  <a:lnTo>
                    <a:pt x="11132994" y="30542"/>
                  </a:lnTo>
                  <a:lnTo>
                    <a:pt x="11087594" y="17411"/>
                  </a:lnTo>
                  <a:lnTo>
                    <a:pt x="11040790" y="7841"/>
                  </a:lnTo>
                  <a:lnTo>
                    <a:pt x="10992738" y="1985"/>
                  </a:lnTo>
                  <a:lnTo>
                    <a:pt x="10943590" y="0"/>
                  </a:lnTo>
                  <a:close/>
                </a:path>
              </a:pathLst>
            </a:custGeom>
            <a:solidFill>
              <a:srgbClr val="FFFFFF">
                <a:alpha val="7607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10718" y="1905761"/>
              <a:ext cx="11543030" cy="4421505"/>
            </a:xfrm>
            <a:custGeom>
              <a:avLst/>
              <a:gdLst/>
              <a:ahLst/>
              <a:cxnLst/>
              <a:rect l="l" t="t" r="r" b="b"/>
              <a:pathLst>
                <a:path w="11543030" h="4421505">
                  <a:moveTo>
                    <a:pt x="0" y="599186"/>
                  </a:moveTo>
                  <a:lnTo>
                    <a:pt x="1986" y="550037"/>
                  </a:lnTo>
                  <a:lnTo>
                    <a:pt x="7842" y="501985"/>
                  </a:lnTo>
                  <a:lnTo>
                    <a:pt x="17413" y="455181"/>
                  </a:lnTo>
                  <a:lnTo>
                    <a:pt x="30546" y="409781"/>
                  </a:lnTo>
                  <a:lnTo>
                    <a:pt x="47086" y="365938"/>
                  </a:lnTo>
                  <a:lnTo>
                    <a:pt x="66879" y="323807"/>
                  </a:lnTo>
                  <a:lnTo>
                    <a:pt x="89771" y="283542"/>
                  </a:lnTo>
                  <a:lnTo>
                    <a:pt x="115607" y="245296"/>
                  </a:lnTo>
                  <a:lnTo>
                    <a:pt x="144233" y="209225"/>
                  </a:lnTo>
                  <a:lnTo>
                    <a:pt x="175496" y="175482"/>
                  </a:lnTo>
                  <a:lnTo>
                    <a:pt x="209241" y="144221"/>
                  </a:lnTo>
                  <a:lnTo>
                    <a:pt x="245313" y="115596"/>
                  </a:lnTo>
                  <a:lnTo>
                    <a:pt x="283559" y="89762"/>
                  </a:lnTo>
                  <a:lnTo>
                    <a:pt x="323824" y="66872"/>
                  </a:lnTo>
                  <a:lnTo>
                    <a:pt x="365954" y="47081"/>
                  </a:lnTo>
                  <a:lnTo>
                    <a:pt x="409795" y="30542"/>
                  </a:lnTo>
                  <a:lnTo>
                    <a:pt x="455193" y="17411"/>
                  </a:lnTo>
                  <a:lnTo>
                    <a:pt x="501994" y="7841"/>
                  </a:lnTo>
                  <a:lnTo>
                    <a:pt x="550043" y="1985"/>
                  </a:lnTo>
                  <a:lnTo>
                    <a:pt x="599185" y="0"/>
                  </a:lnTo>
                  <a:lnTo>
                    <a:pt x="10943590" y="0"/>
                  </a:lnTo>
                  <a:lnTo>
                    <a:pt x="10992738" y="1985"/>
                  </a:lnTo>
                  <a:lnTo>
                    <a:pt x="11040790" y="7841"/>
                  </a:lnTo>
                  <a:lnTo>
                    <a:pt x="11087594" y="17411"/>
                  </a:lnTo>
                  <a:lnTo>
                    <a:pt x="11132994" y="30542"/>
                  </a:lnTo>
                  <a:lnTo>
                    <a:pt x="11176837" y="47081"/>
                  </a:lnTo>
                  <a:lnTo>
                    <a:pt x="11218968" y="66872"/>
                  </a:lnTo>
                  <a:lnTo>
                    <a:pt x="11259233" y="89762"/>
                  </a:lnTo>
                  <a:lnTo>
                    <a:pt x="11297479" y="115596"/>
                  </a:lnTo>
                  <a:lnTo>
                    <a:pt x="11333550" y="144221"/>
                  </a:lnTo>
                  <a:lnTo>
                    <a:pt x="11367293" y="175482"/>
                  </a:lnTo>
                  <a:lnTo>
                    <a:pt x="11398554" y="209225"/>
                  </a:lnTo>
                  <a:lnTo>
                    <a:pt x="11427179" y="245296"/>
                  </a:lnTo>
                  <a:lnTo>
                    <a:pt x="11453013" y="283542"/>
                  </a:lnTo>
                  <a:lnTo>
                    <a:pt x="11475903" y="323807"/>
                  </a:lnTo>
                  <a:lnTo>
                    <a:pt x="11495694" y="365938"/>
                  </a:lnTo>
                  <a:lnTo>
                    <a:pt x="11512233" y="409781"/>
                  </a:lnTo>
                  <a:lnTo>
                    <a:pt x="11525364" y="455181"/>
                  </a:lnTo>
                  <a:lnTo>
                    <a:pt x="11534934" y="501985"/>
                  </a:lnTo>
                  <a:lnTo>
                    <a:pt x="11540790" y="550037"/>
                  </a:lnTo>
                  <a:lnTo>
                    <a:pt x="11542776" y="599186"/>
                  </a:lnTo>
                  <a:lnTo>
                    <a:pt x="11542776" y="3821925"/>
                  </a:lnTo>
                  <a:lnTo>
                    <a:pt x="11540790" y="3871070"/>
                  </a:lnTo>
                  <a:lnTo>
                    <a:pt x="11534934" y="3919120"/>
                  </a:lnTo>
                  <a:lnTo>
                    <a:pt x="11525364" y="3965922"/>
                  </a:lnTo>
                  <a:lnTo>
                    <a:pt x="11512233" y="4011321"/>
                  </a:lnTo>
                  <a:lnTo>
                    <a:pt x="11495694" y="4055163"/>
                  </a:lnTo>
                  <a:lnTo>
                    <a:pt x="11475903" y="4097295"/>
                  </a:lnTo>
                  <a:lnTo>
                    <a:pt x="11453013" y="4137561"/>
                  </a:lnTo>
                  <a:lnTo>
                    <a:pt x="11427179" y="4175807"/>
                  </a:lnTo>
                  <a:lnTo>
                    <a:pt x="11398554" y="4211880"/>
                  </a:lnTo>
                  <a:lnTo>
                    <a:pt x="11367293" y="4245625"/>
                  </a:lnTo>
                  <a:lnTo>
                    <a:pt x="11333550" y="4276888"/>
                  </a:lnTo>
                  <a:lnTo>
                    <a:pt x="11297479" y="4305515"/>
                  </a:lnTo>
                  <a:lnTo>
                    <a:pt x="11259233" y="4331352"/>
                  </a:lnTo>
                  <a:lnTo>
                    <a:pt x="11218968" y="4354244"/>
                  </a:lnTo>
                  <a:lnTo>
                    <a:pt x="11176837" y="4374037"/>
                  </a:lnTo>
                  <a:lnTo>
                    <a:pt x="11132994" y="4390577"/>
                  </a:lnTo>
                  <a:lnTo>
                    <a:pt x="11087594" y="4403710"/>
                  </a:lnTo>
                  <a:lnTo>
                    <a:pt x="11040790" y="4413281"/>
                  </a:lnTo>
                  <a:lnTo>
                    <a:pt x="10992738" y="4419137"/>
                  </a:lnTo>
                  <a:lnTo>
                    <a:pt x="10943590" y="4421124"/>
                  </a:lnTo>
                  <a:lnTo>
                    <a:pt x="599185" y="4421124"/>
                  </a:lnTo>
                  <a:lnTo>
                    <a:pt x="550043" y="4419137"/>
                  </a:lnTo>
                  <a:lnTo>
                    <a:pt x="501994" y="4413281"/>
                  </a:lnTo>
                  <a:lnTo>
                    <a:pt x="455193" y="4403710"/>
                  </a:lnTo>
                  <a:lnTo>
                    <a:pt x="409795" y="4390577"/>
                  </a:lnTo>
                  <a:lnTo>
                    <a:pt x="365954" y="4374037"/>
                  </a:lnTo>
                  <a:lnTo>
                    <a:pt x="323824" y="4354244"/>
                  </a:lnTo>
                  <a:lnTo>
                    <a:pt x="283559" y="4331352"/>
                  </a:lnTo>
                  <a:lnTo>
                    <a:pt x="245313" y="4305515"/>
                  </a:lnTo>
                  <a:lnTo>
                    <a:pt x="209241" y="4276888"/>
                  </a:lnTo>
                  <a:lnTo>
                    <a:pt x="175496" y="4245625"/>
                  </a:lnTo>
                  <a:lnTo>
                    <a:pt x="144233" y="4211880"/>
                  </a:lnTo>
                  <a:lnTo>
                    <a:pt x="115607" y="4175807"/>
                  </a:lnTo>
                  <a:lnTo>
                    <a:pt x="89771" y="4137561"/>
                  </a:lnTo>
                  <a:lnTo>
                    <a:pt x="66879" y="4097295"/>
                  </a:lnTo>
                  <a:lnTo>
                    <a:pt x="47086" y="4055163"/>
                  </a:lnTo>
                  <a:lnTo>
                    <a:pt x="30546" y="4011321"/>
                  </a:lnTo>
                  <a:lnTo>
                    <a:pt x="17413" y="3965922"/>
                  </a:lnTo>
                  <a:lnTo>
                    <a:pt x="7842" y="3919120"/>
                  </a:lnTo>
                  <a:lnTo>
                    <a:pt x="1986" y="3871070"/>
                  </a:lnTo>
                  <a:lnTo>
                    <a:pt x="0" y="3821925"/>
                  </a:lnTo>
                  <a:lnTo>
                    <a:pt x="0" y="599186"/>
                  </a:lnTo>
                  <a:close/>
                </a:path>
              </a:pathLst>
            </a:custGeom>
            <a:ln w="38100">
              <a:solidFill>
                <a:srgbClr val="001F5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880" y="2050580"/>
              <a:ext cx="1094701" cy="109470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880" y="3031655"/>
              <a:ext cx="1094701" cy="109470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880" y="4012603"/>
              <a:ext cx="1094701" cy="1094701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2026411" y="2395550"/>
            <a:ext cx="2967355" cy="34582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409">
                <a:latin typeface="Arial"/>
                <a:cs typeface="Arial"/>
              </a:rPr>
              <a:t>GV</a:t>
            </a:r>
            <a:r>
              <a:rPr dirty="0" sz="3200" spc="-165">
                <a:latin typeface="Arial"/>
                <a:cs typeface="Arial"/>
              </a:rPr>
              <a:t> </a:t>
            </a:r>
            <a:r>
              <a:rPr dirty="0" sz="3200" spc="-310">
                <a:latin typeface="Arial"/>
                <a:cs typeface="Arial"/>
              </a:rPr>
              <a:t>ĐIỀN</a:t>
            </a:r>
            <a:r>
              <a:rPr dirty="0" sz="3200" spc="-170">
                <a:latin typeface="Arial"/>
                <a:cs typeface="Arial"/>
              </a:rPr>
              <a:t> </a:t>
            </a:r>
            <a:r>
              <a:rPr dirty="0" sz="3200" spc="-405">
                <a:latin typeface="Arial"/>
                <a:cs typeface="Arial"/>
              </a:rPr>
              <a:t>VÀO</a:t>
            </a:r>
            <a:r>
              <a:rPr dirty="0" sz="3200" spc="-145">
                <a:latin typeface="Arial"/>
                <a:cs typeface="Arial"/>
              </a:rPr>
              <a:t> </a:t>
            </a:r>
            <a:r>
              <a:rPr dirty="0" sz="3200" spc="-525">
                <a:latin typeface="Arial"/>
                <a:cs typeface="Arial"/>
              </a:rPr>
              <a:t>ĐÂY</a:t>
            </a:r>
            <a:endParaRPr sz="3200">
              <a:latin typeface="Arial"/>
              <a:cs typeface="Arial"/>
            </a:endParaRPr>
          </a:p>
          <a:p>
            <a:pPr algn="just" marL="12700" marR="5080">
              <a:lnSpc>
                <a:spcPts val="7730"/>
              </a:lnSpc>
              <a:spcBef>
                <a:spcPts val="700"/>
              </a:spcBef>
            </a:pPr>
            <a:r>
              <a:rPr dirty="0" sz="3200" spc="-755">
                <a:latin typeface="Arial"/>
                <a:cs typeface="Arial"/>
              </a:rPr>
              <a:t>GV</a:t>
            </a:r>
            <a:r>
              <a:rPr dirty="0" sz="3200" spc="530">
                <a:latin typeface="Arial"/>
                <a:cs typeface="Arial"/>
              </a:rPr>
              <a:t> </a:t>
            </a:r>
            <a:r>
              <a:rPr dirty="0" sz="3200" spc="-395">
                <a:latin typeface="Arial"/>
                <a:cs typeface="Arial"/>
              </a:rPr>
              <a:t>ĐIỀN</a:t>
            </a:r>
            <a:r>
              <a:rPr dirty="0" sz="3200" spc="190">
                <a:latin typeface="Arial"/>
                <a:cs typeface="Arial"/>
              </a:rPr>
              <a:t> </a:t>
            </a:r>
            <a:r>
              <a:rPr dirty="0" sz="3200" spc="-580">
                <a:latin typeface="Arial"/>
                <a:cs typeface="Arial"/>
              </a:rPr>
              <a:t>VÀO</a:t>
            </a:r>
            <a:r>
              <a:rPr dirty="0" sz="3200" spc="365">
                <a:latin typeface="Arial"/>
                <a:cs typeface="Arial"/>
              </a:rPr>
              <a:t> </a:t>
            </a:r>
            <a:r>
              <a:rPr dirty="0" sz="3200" spc="-525">
                <a:latin typeface="Arial"/>
                <a:cs typeface="Arial"/>
              </a:rPr>
              <a:t>ĐÂY </a:t>
            </a:r>
            <a:r>
              <a:rPr dirty="0" sz="3200" spc="-760">
                <a:latin typeface="Arial"/>
                <a:cs typeface="Arial"/>
              </a:rPr>
              <a:t>GV</a:t>
            </a:r>
            <a:r>
              <a:rPr dirty="0" sz="3200" spc="535">
                <a:latin typeface="Arial"/>
                <a:cs typeface="Arial"/>
              </a:rPr>
              <a:t> </a:t>
            </a:r>
            <a:r>
              <a:rPr dirty="0" sz="3200" spc="-395">
                <a:latin typeface="Arial"/>
                <a:cs typeface="Arial"/>
              </a:rPr>
              <a:t>ĐIỀN</a:t>
            </a:r>
            <a:r>
              <a:rPr dirty="0" sz="3200" spc="175">
                <a:latin typeface="Arial"/>
                <a:cs typeface="Arial"/>
              </a:rPr>
              <a:t> </a:t>
            </a:r>
            <a:r>
              <a:rPr dirty="0" sz="3200" spc="-570">
                <a:latin typeface="Arial"/>
                <a:cs typeface="Arial"/>
              </a:rPr>
              <a:t>VÀO</a:t>
            </a:r>
            <a:r>
              <a:rPr dirty="0" sz="3200" spc="360">
                <a:latin typeface="Arial"/>
                <a:cs typeface="Arial"/>
              </a:rPr>
              <a:t> </a:t>
            </a:r>
            <a:r>
              <a:rPr dirty="0" sz="3200" spc="-525">
                <a:latin typeface="Arial"/>
                <a:cs typeface="Arial"/>
              </a:rPr>
              <a:t>ĐÂY </a:t>
            </a:r>
            <a:r>
              <a:rPr dirty="0" sz="3200" spc="-405">
                <a:latin typeface="Arial"/>
                <a:cs typeface="Arial"/>
              </a:rPr>
              <a:t>GV</a:t>
            </a:r>
            <a:r>
              <a:rPr dirty="0" sz="3200" spc="-165">
                <a:latin typeface="Arial"/>
                <a:cs typeface="Arial"/>
              </a:rPr>
              <a:t> </a:t>
            </a:r>
            <a:r>
              <a:rPr dirty="0" sz="3200" spc="-310">
                <a:latin typeface="Arial"/>
                <a:cs typeface="Arial"/>
              </a:rPr>
              <a:t>ĐIỀN</a:t>
            </a:r>
            <a:r>
              <a:rPr dirty="0" sz="3200" spc="-165">
                <a:latin typeface="Arial"/>
                <a:cs typeface="Arial"/>
              </a:rPr>
              <a:t> </a:t>
            </a:r>
            <a:r>
              <a:rPr dirty="0" sz="3200" spc="-405">
                <a:latin typeface="Arial"/>
                <a:cs typeface="Arial"/>
              </a:rPr>
              <a:t>VÀO</a:t>
            </a:r>
            <a:r>
              <a:rPr dirty="0" sz="3200" spc="-145">
                <a:latin typeface="Arial"/>
                <a:cs typeface="Arial"/>
              </a:rPr>
              <a:t> </a:t>
            </a:r>
            <a:r>
              <a:rPr dirty="0" sz="3200" spc="-525">
                <a:latin typeface="Arial"/>
                <a:cs typeface="Arial"/>
              </a:rPr>
              <a:t>ĐÂY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7880" y="4993640"/>
            <a:ext cx="1094701" cy="109468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9855" y="205740"/>
            <a:ext cx="4974336" cy="146913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1902440" cy="6858000"/>
            <a:chOff x="0" y="0"/>
            <a:chExt cx="11902440" cy="68580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33443" y="2519172"/>
              <a:ext cx="3835907" cy="433882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1902439" cy="41452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62127" y="-38100"/>
            <a:ext cx="11668125" cy="6934200"/>
            <a:chOff x="262127" y="-38100"/>
            <a:chExt cx="11668125" cy="6934200"/>
          </a:xfrm>
        </p:grpSpPr>
        <p:sp>
          <p:nvSpPr>
            <p:cNvPr id="3" name="object 3" descr=""/>
            <p:cNvSpPr/>
            <p:nvPr/>
          </p:nvSpPr>
          <p:spPr>
            <a:xfrm>
              <a:off x="300227" y="0"/>
              <a:ext cx="11591925" cy="6858000"/>
            </a:xfrm>
            <a:custGeom>
              <a:avLst/>
              <a:gdLst/>
              <a:ahLst/>
              <a:cxnLst/>
              <a:rect l="l" t="t" r="r" b="b"/>
              <a:pathLst>
                <a:path w="11591925" h="6858000">
                  <a:moveTo>
                    <a:pt x="0" y="794765"/>
                  </a:moveTo>
                  <a:lnTo>
                    <a:pt x="1450" y="746353"/>
                  </a:lnTo>
                  <a:lnTo>
                    <a:pt x="5746" y="698708"/>
                  </a:lnTo>
                  <a:lnTo>
                    <a:pt x="12804" y="651912"/>
                  </a:lnTo>
                  <a:lnTo>
                    <a:pt x="22542" y="606049"/>
                  </a:lnTo>
                  <a:lnTo>
                    <a:pt x="34876" y="561203"/>
                  </a:lnTo>
                  <a:lnTo>
                    <a:pt x="49722" y="517456"/>
                  </a:lnTo>
                  <a:lnTo>
                    <a:pt x="66999" y="474892"/>
                  </a:lnTo>
                  <a:lnTo>
                    <a:pt x="86622" y="433593"/>
                  </a:lnTo>
                  <a:lnTo>
                    <a:pt x="108509" y="393643"/>
                  </a:lnTo>
                  <a:lnTo>
                    <a:pt x="132576" y="355125"/>
                  </a:lnTo>
                  <a:lnTo>
                    <a:pt x="158741" y="318123"/>
                  </a:lnTo>
                  <a:lnTo>
                    <a:pt x="186920" y="282718"/>
                  </a:lnTo>
                  <a:lnTo>
                    <a:pt x="217029" y="248995"/>
                  </a:lnTo>
                  <a:lnTo>
                    <a:pt x="248987" y="217037"/>
                  </a:lnTo>
                  <a:lnTo>
                    <a:pt x="282710" y="186927"/>
                  </a:lnTo>
                  <a:lnTo>
                    <a:pt x="318114" y="158747"/>
                  </a:lnTo>
                  <a:lnTo>
                    <a:pt x="355117" y="132582"/>
                  </a:lnTo>
                  <a:lnTo>
                    <a:pt x="393636" y="108514"/>
                  </a:lnTo>
                  <a:lnTo>
                    <a:pt x="433586" y="86626"/>
                  </a:lnTo>
                  <a:lnTo>
                    <a:pt x="474886" y="67002"/>
                  </a:lnTo>
                  <a:lnTo>
                    <a:pt x="517452" y="49725"/>
                  </a:lnTo>
                  <a:lnTo>
                    <a:pt x="561200" y="34878"/>
                  </a:lnTo>
                  <a:lnTo>
                    <a:pt x="606049" y="22543"/>
                  </a:lnTo>
                  <a:lnTo>
                    <a:pt x="651914" y="12805"/>
                  </a:lnTo>
                  <a:lnTo>
                    <a:pt x="698713" y="5746"/>
                  </a:lnTo>
                  <a:lnTo>
                    <a:pt x="746362" y="1450"/>
                  </a:lnTo>
                  <a:lnTo>
                    <a:pt x="794778" y="0"/>
                  </a:lnTo>
                  <a:lnTo>
                    <a:pt x="10796778" y="0"/>
                  </a:lnTo>
                  <a:lnTo>
                    <a:pt x="10845190" y="1450"/>
                  </a:lnTo>
                  <a:lnTo>
                    <a:pt x="10892835" y="5746"/>
                  </a:lnTo>
                  <a:lnTo>
                    <a:pt x="10939631" y="12805"/>
                  </a:lnTo>
                  <a:lnTo>
                    <a:pt x="10985494" y="22543"/>
                  </a:lnTo>
                  <a:lnTo>
                    <a:pt x="11030340" y="34878"/>
                  </a:lnTo>
                  <a:lnTo>
                    <a:pt x="11074087" y="49725"/>
                  </a:lnTo>
                  <a:lnTo>
                    <a:pt x="11116651" y="67002"/>
                  </a:lnTo>
                  <a:lnTo>
                    <a:pt x="11157950" y="86626"/>
                  </a:lnTo>
                  <a:lnTo>
                    <a:pt x="11197900" y="108514"/>
                  </a:lnTo>
                  <a:lnTo>
                    <a:pt x="11236418" y="132582"/>
                  </a:lnTo>
                  <a:lnTo>
                    <a:pt x="11273420" y="158747"/>
                  </a:lnTo>
                  <a:lnTo>
                    <a:pt x="11308825" y="186927"/>
                  </a:lnTo>
                  <a:lnTo>
                    <a:pt x="11342548" y="217037"/>
                  </a:lnTo>
                  <a:lnTo>
                    <a:pt x="11374506" y="248995"/>
                  </a:lnTo>
                  <a:lnTo>
                    <a:pt x="11404616" y="282718"/>
                  </a:lnTo>
                  <a:lnTo>
                    <a:pt x="11432796" y="318123"/>
                  </a:lnTo>
                  <a:lnTo>
                    <a:pt x="11458961" y="355125"/>
                  </a:lnTo>
                  <a:lnTo>
                    <a:pt x="11483029" y="393643"/>
                  </a:lnTo>
                  <a:lnTo>
                    <a:pt x="11504917" y="433593"/>
                  </a:lnTo>
                  <a:lnTo>
                    <a:pt x="11524541" y="474892"/>
                  </a:lnTo>
                  <a:lnTo>
                    <a:pt x="11541818" y="517456"/>
                  </a:lnTo>
                  <a:lnTo>
                    <a:pt x="11556665" y="561203"/>
                  </a:lnTo>
                  <a:lnTo>
                    <a:pt x="11569000" y="606049"/>
                  </a:lnTo>
                  <a:lnTo>
                    <a:pt x="11578738" y="651912"/>
                  </a:lnTo>
                  <a:lnTo>
                    <a:pt x="11585797" y="698708"/>
                  </a:lnTo>
                  <a:lnTo>
                    <a:pt x="11590093" y="746353"/>
                  </a:lnTo>
                  <a:lnTo>
                    <a:pt x="11591544" y="794765"/>
                  </a:lnTo>
                  <a:lnTo>
                    <a:pt x="11591544" y="6063221"/>
                  </a:lnTo>
                  <a:lnTo>
                    <a:pt x="11590093" y="6111637"/>
                  </a:lnTo>
                  <a:lnTo>
                    <a:pt x="11585797" y="6159286"/>
                  </a:lnTo>
                  <a:lnTo>
                    <a:pt x="11578738" y="6206085"/>
                  </a:lnTo>
                  <a:lnTo>
                    <a:pt x="11569000" y="6251950"/>
                  </a:lnTo>
                  <a:lnTo>
                    <a:pt x="11556665" y="6296798"/>
                  </a:lnTo>
                  <a:lnTo>
                    <a:pt x="11541818" y="6340547"/>
                  </a:lnTo>
                  <a:lnTo>
                    <a:pt x="11524541" y="6383113"/>
                  </a:lnTo>
                  <a:lnTo>
                    <a:pt x="11504917" y="6424413"/>
                  </a:lnTo>
                  <a:lnTo>
                    <a:pt x="11483029" y="6464363"/>
                  </a:lnTo>
                  <a:lnTo>
                    <a:pt x="11458961" y="6502882"/>
                  </a:lnTo>
                  <a:lnTo>
                    <a:pt x="11432796" y="6539884"/>
                  </a:lnTo>
                  <a:lnTo>
                    <a:pt x="11404616" y="6575289"/>
                  </a:lnTo>
                  <a:lnTo>
                    <a:pt x="11374506" y="6609011"/>
                  </a:lnTo>
                  <a:lnTo>
                    <a:pt x="11342548" y="6640969"/>
                  </a:lnTo>
                  <a:lnTo>
                    <a:pt x="11308825" y="6671079"/>
                  </a:lnTo>
                  <a:lnTo>
                    <a:pt x="11273420" y="6699258"/>
                  </a:lnTo>
                  <a:lnTo>
                    <a:pt x="11236418" y="6725422"/>
                  </a:lnTo>
                  <a:lnTo>
                    <a:pt x="11197900" y="6749490"/>
                  </a:lnTo>
                  <a:lnTo>
                    <a:pt x="11157950" y="6771376"/>
                  </a:lnTo>
                  <a:lnTo>
                    <a:pt x="11116651" y="6791000"/>
                  </a:lnTo>
                  <a:lnTo>
                    <a:pt x="11074087" y="6808276"/>
                  </a:lnTo>
                  <a:lnTo>
                    <a:pt x="11030340" y="6823123"/>
                  </a:lnTo>
                  <a:lnTo>
                    <a:pt x="10985494" y="6835456"/>
                  </a:lnTo>
                  <a:lnTo>
                    <a:pt x="10939631" y="6845194"/>
                  </a:lnTo>
                  <a:lnTo>
                    <a:pt x="10892835" y="6852252"/>
                  </a:lnTo>
                  <a:lnTo>
                    <a:pt x="10845190" y="6856548"/>
                  </a:lnTo>
                  <a:lnTo>
                    <a:pt x="10796778" y="6857999"/>
                  </a:lnTo>
                  <a:lnTo>
                    <a:pt x="794778" y="6857999"/>
                  </a:lnTo>
                  <a:lnTo>
                    <a:pt x="746362" y="6856548"/>
                  </a:lnTo>
                  <a:lnTo>
                    <a:pt x="698713" y="6852252"/>
                  </a:lnTo>
                  <a:lnTo>
                    <a:pt x="651914" y="6845194"/>
                  </a:lnTo>
                  <a:lnTo>
                    <a:pt x="606049" y="6835456"/>
                  </a:lnTo>
                  <a:lnTo>
                    <a:pt x="561200" y="6823123"/>
                  </a:lnTo>
                  <a:lnTo>
                    <a:pt x="517452" y="6808276"/>
                  </a:lnTo>
                  <a:lnTo>
                    <a:pt x="474886" y="6791000"/>
                  </a:lnTo>
                  <a:lnTo>
                    <a:pt x="433586" y="6771376"/>
                  </a:lnTo>
                  <a:lnTo>
                    <a:pt x="393636" y="6749490"/>
                  </a:lnTo>
                  <a:lnTo>
                    <a:pt x="355117" y="6725422"/>
                  </a:lnTo>
                  <a:lnTo>
                    <a:pt x="318114" y="6699258"/>
                  </a:lnTo>
                  <a:lnTo>
                    <a:pt x="282710" y="6671079"/>
                  </a:lnTo>
                  <a:lnTo>
                    <a:pt x="248987" y="6640969"/>
                  </a:lnTo>
                  <a:lnTo>
                    <a:pt x="217029" y="6609011"/>
                  </a:lnTo>
                  <a:lnTo>
                    <a:pt x="186920" y="6575289"/>
                  </a:lnTo>
                  <a:lnTo>
                    <a:pt x="158741" y="6539884"/>
                  </a:lnTo>
                  <a:lnTo>
                    <a:pt x="132576" y="6502882"/>
                  </a:lnTo>
                  <a:lnTo>
                    <a:pt x="108509" y="6464363"/>
                  </a:lnTo>
                  <a:lnTo>
                    <a:pt x="86622" y="6424413"/>
                  </a:lnTo>
                  <a:lnTo>
                    <a:pt x="66999" y="6383113"/>
                  </a:lnTo>
                  <a:lnTo>
                    <a:pt x="49722" y="6340547"/>
                  </a:lnTo>
                  <a:lnTo>
                    <a:pt x="34876" y="6296798"/>
                  </a:lnTo>
                  <a:lnTo>
                    <a:pt x="22542" y="6251950"/>
                  </a:lnTo>
                  <a:lnTo>
                    <a:pt x="12804" y="6206085"/>
                  </a:lnTo>
                  <a:lnTo>
                    <a:pt x="5746" y="6159286"/>
                  </a:lnTo>
                  <a:lnTo>
                    <a:pt x="1450" y="6111637"/>
                  </a:lnTo>
                  <a:lnTo>
                    <a:pt x="0" y="6063221"/>
                  </a:lnTo>
                  <a:lnTo>
                    <a:pt x="0" y="794765"/>
                  </a:lnTo>
                  <a:close/>
                </a:path>
              </a:pathLst>
            </a:custGeom>
            <a:ln w="76200">
              <a:solidFill>
                <a:srgbClr val="4471C4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3624" y="76198"/>
              <a:ext cx="9064752" cy="67055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0772"/>
            <a:ext cx="12191999" cy="409041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327650" y="5167629"/>
            <a:ext cx="1168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5">
                <a:latin typeface="Arial"/>
                <a:cs typeface="Arial"/>
              </a:rPr>
              <a:t>Bố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 spc="-120">
                <a:latin typeface="Arial"/>
                <a:cs typeface="Arial"/>
              </a:rPr>
              <a:t>Kiều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 spc="-65">
                <a:latin typeface="Arial"/>
                <a:cs typeface="Arial"/>
              </a:rPr>
              <a:t>Linh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88664" y="2453639"/>
            <a:ext cx="3835908" cy="44043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63068" y="310995"/>
            <a:ext cx="11861800" cy="6311265"/>
            <a:chOff x="163068" y="310995"/>
            <a:chExt cx="11861800" cy="6311265"/>
          </a:xfrm>
        </p:grpSpPr>
        <p:sp>
          <p:nvSpPr>
            <p:cNvPr id="4" name="object 4" descr=""/>
            <p:cNvSpPr/>
            <p:nvPr/>
          </p:nvSpPr>
          <p:spPr>
            <a:xfrm>
              <a:off x="163068" y="338327"/>
              <a:ext cx="11861800" cy="6283960"/>
            </a:xfrm>
            <a:custGeom>
              <a:avLst/>
              <a:gdLst/>
              <a:ahLst/>
              <a:cxnLst/>
              <a:rect l="l" t="t" r="r" b="b"/>
              <a:pathLst>
                <a:path w="11861800" h="6283959">
                  <a:moveTo>
                    <a:pt x="11133074" y="0"/>
                  </a:moveTo>
                  <a:lnTo>
                    <a:pt x="728192" y="0"/>
                  </a:lnTo>
                  <a:lnTo>
                    <a:pt x="680313" y="1548"/>
                  </a:lnTo>
                  <a:lnTo>
                    <a:pt x="633261" y="6131"/>
                  </a:lnTo>
                  <a:lnTo>
                    <a:pt x="587132" y="13651"/>
                  </a:lnTo>
                  <a:lnTo>
                    <a:pt x="542022" y="24014"/>
                  </a:lnTo>
                  <a:lnTo>
                    <a:pt x="498026" y="37122"/>
                  </a:lnTo>
                  <a:lnTo>
                    <a:pt x="455242" y="52880"/>
                  </a:lnTo>
                  <a:lnTo>
                    <a:pt x="413764" y="71193"/>
                  </a:lnTo>
                  <a:lnTo>
                    <a:pt x="373689" y="91964"/>
                  </a:lnTo>
                  <a:lnTo>
                    <a:pt x="335112" y="115097"/>
                  </a:lnTo>
                  <a:lnTo>
                    <a:pt x="298130" y="140496"/>
                  </a:lnTo>
                  <a:lnTo>
                    <a:pt x="262839" y="168066"/>
                  </a:lnTo>
                  <a:lnTo>
                    <a:pt x="229334" y="197710"/>
                  </a:lnTo>
                  <a:lnTo>
                    <a:pt x="197712" y="229333"/>
                  </a:lnTo>
                  <a:lnTo>
                    <a:pt x="168068" y="262838"/>
                  </a:lnTo>
                  <a:lnTo>
                    <a:pt x="140498" y="298130"/>
                  </a:lnTo>
                  <a:lnTo>
                    <a:pt x="115099" y="335113"/>
                  </a:lnTo>
                  <a:lnTo>
                    <a:pt x="91966" y="373691"/>
                  </a:lnTo>
                  <a:lnTo>
                    <a:pt x="71195" y="413768"/>
                  </a:lnTo>
                  <a:lnTo>
                    <a:pt x="52882" y="455248"/>
                  </a:lnTo>
                  <a:lnTo>
                    <a:pt x="37123" y="498035"/>
                  </a:lnTo>
                  <a:lnTo>
                    <a:pt x="24014" y="542033"/>
                  </a:lnTo>
                  <a:lnTo>
                    <a:pt x="13652" y="587146"/>
                  </a:lnTo>
                  <a:lnTo>
                    <a:pt x="6131" y="633278"/>
                  </a:lnTo>
                  <a:lnTo>
                    <a:pt x="1548" y="680334"/>
                  </a:lnTo>
                  <a:lnTo>
                    <a:pt x="0" y="728218"/>
                  </a:lnTo>
                  <a:lnTo>
                    <a:pt x="0" y="5555259"/>
                  </a:lnTo>
                  <a:lnTo>
                    <a:pt x="1548" y="5603138"/>
                  </a:lnTo>
                  <a:lnTo>
                    <a:pt x="6131" y="5650190"/>
                  </a:lnTo>
                  <a:lnTo>
                    <a:pt x="13652" y="5696319"/>
                  </a:lnTo>
                  <a:lnTo>
                    <a:pt x="24014" y="5741429"/>
                  </a:lnTo>
                  <a:lnTo>
                    <a:pt x="37123" y="5785425"/>
                  </a:lnTo>
                  <a:lnTo>
                    <a:pt x="52882" y="5828209"/>
                  </a:lnTo>
                  <a:lnTo>
                    <a:pt x="71195" y="5869687"/>
                  </a:lnTo>
                  <a:lnTo>
                    <a:pt x="91966" y="5909762"/>
                  </a:lnTo>
                  <a:lnTo>
                    <a:pt x="115099" y="5948339"/>
                  </a:lnTo>
                  <a:lnTo>
                    <a:pt x="140498" y="5985321"/>
                  </a:lnTo>
                  <a:lnTo>
                    <a:pt x="168068" y="6020612"/>
                  </a:lnTo>
                  <a:lnTo>
                    <a:pt x="197712" y="6054117"/>
                  </a:lnTo>
                  <a:lnTo>
                    <a:pt x="229334" y="6085739"/>
                  </a:lnTo>
                  <a:lnTo>
                    <a:pt x="262839" y="6115383"/>
                  </a:lnTo>
                  <a:lnTo>
                    <a:pt x="298130" y="6142953"/>
                  </a:lnTo>
                  <a:lnTo>
                    <a:pt x="335112" y="6168352"/>
                  </a:lnTo>
                  <a:lnTo>
                    <a:pt x="373689" y="6191485"/>
                  </a:lnTo>
                  <a:lnTo>
                    <a:pt x="413764" y="6212256"/>
                  </a:lnTo>
                  <a:lnTo>
                    <a:pt x="455242" y="6230569"/>
                  </a:lnTo>
                  <a:lnTo>
                    <a:pt x="498026" y="6246328"/>
                  </a:lnTo>
                  <a:lnTo>
                    <a:pt x="542022" y="6259437"/>
                  </a:lnTo>
                  <a:lnTo>
                    <a:pt x="587132" y="6269799"/>
                  </a:lnTo>
                  <a:lnTo>
                    <a:pt x="633261" y="6277320"/>
                  </a:lnTo>
                  <a:lnTo>
                    <a:pt x="680313" y="6281903"/>
                  </a:lnTo>
                  <a:lnTo>
                    <a:pt x="728192" y="6283452"/>
                  </a:lnTo>
                  <a:lnTo>
                    <a:pt x="11133074" y="6283452"/>
                  </a:lnTo>
                  <a:lnTo>
                    <a:pt x="11180957" y="6281903"/>
                  </a:lnTo>
                  <a:lnTo>
                    <a:pt x="11228013" y="6277320"/>
                  </a:lnTo>
                  <a:lnTo>
                    <a:pt x="11274145" y="6269799"/>
                  </a:lnTo>
                  <a:lnTo>
                    <a:pt x="11319258" y="6259437"/>
                  </a:lnTo>
                  <a:lnTo>
                    <a:pt x="11363256" y="6246328"/>
                  </a:lnTo>
                  <a:lnTo>
                    <a:pt x="11406043" y="6230569"/>
                  </a:lnTo>
                  <a:lnTo>
                    <a:pt x="11447523" y="6212256"/>
                  </a:lnTo>
                  <a:lnTo>
                    <a:pt x="11487600" y="6191485"/>
                  </a:lnTo>
                  <a:lnTo>
                    <a:pt x="11526178" y="6168352"/>
                  </a:lnTo>
                  <a:lnTo>
                    <a:pt x="11563161" y="6142953"/>
                  </a:lnTo>
                  <a:lnTo>
                    <a:pt x="11598453" y="6115383"/>
                  </a:lnTo>
                  <a:lnTo>
                    <a:pt x="11631958" y="6085739"/>
                  </a:lnTo>
                  <a:lnTo>
                    <a:pt x="11663581" y="6054117"/>
                  </a:lnTo>
                  <a:lnTo>
                    <a:pt x="11693225" y="6020612"/>
                  </a:lnTo>
                  <a:lnTo>
                    <a:pt x="11720795" y="5985321"/>
                  </a:lnTo>
                  <a:lnTo>
                    <a:pt x="11746194" y="5948339"/>
                  </a:lnTo>
                  <a:lnTo>
                    <a:pt x="11769327" y="5909762"/>
                  </a:lnTo>
                  <a:lnTo>
                    <a:pt x="11790098" y="5869687"/>
                  </a:lnTo>
                  <a:lnTo>
                    <a:pt x="11808411" y="5828209"/>
                  </a:lnTo>
                  <a:lnTo>
                    <a:pt x="11824169" y="5785425"/>
                  </a:lnTo>
                  <a:lnTo>
                    <a:pt x="11837277" y="5741429"/>
                  </a:lnTo>
                  <a:lnTo>
                    <a:pt x="11847640" y="5696319"/>
                  </a:lnTo>
                  <a:lnTo>
                    <a:pt x="11855160" y="5650190"/>
                  </a:lnTo>
                  <a:lnTo>
                    <a:pt x="11859743" y="5603138"/>
                  </a:lnTo>
                  <a:lnTo>
                    <a:pt x="11861291" y="5555259"/>
                  </a:lnTo>
                  <a:lnTo>
                    <a:pt x="11861291" y="728218"/>
                  </a:lnTo>
                  <a:lnTo>
                    <a:pt x="11859743" y="680334"/>
                  </a:lnTo>
                  <a:lnTo>
                    <a:pt x="11855160" y="633278"/>
                  </a:lnTo>
                  <a:lnTo>
                    <a:pt x="11847640" y="587146"/>
                  </a:lnTo>
                  <a:lnTo>
                    <a:pt x="11837277" y="542033"/>
                  </a:lnTo>
                  <a:lnTo>
                    <a:pt x="11824169" y="498035"/>
                  </a:lnTo>
                  <a:lnTo>
                    <a:pt x="11808411" y="455248"/>
                  </a:lnTo>
                  <a:lnTo>
                    <a:pt x="11790098" y="413768"/>
                  </a:lnTo>
                  <a:lnTo>
                    <a:pt x="11769327" y="373691"/>
                  </a:lnTo>
                  <a:lnTo>
                    <a:pt x="11746194" y="335113"/>
                  </a:lnTo>
                  <a:lnTo>
                    <a:pt x="11720795" y="298130"/>
                  </a:lnTo>
                  <a:lnTo>
                    <a:pt x="11693225" y="262838"/>
                  </a:lnTo>
                  <a:lnTo>
                    <a:pt x="11663581" y="229333"/>
                  </a:lnTo>
                  <a:lnTo>
                    <a:pt x="11631958" y="197710"/>
                  </a:lnTo>
                  <a:lnTo>
                    <a:pt x="11598453" y="168066"/>
                  </a:lnTo>
                  <a:lnTo>
                    <a:pt x="11563161" y="140496"/>
                  </a:lnTo>
                  <a:lnTo>
                    <a:pt x="11526178" y="115097"/>
                  </a:lnTo>
                  <a:lnTo>
                    <a:pt x="11487600" y="91964"/>
                  </a:lnTo>
                  <a:lnTo>
                    <a:pt x="11447523" y="71193"/>
                  </a:lnTo>
                  <a:lnTo>
                    <a:pt x="11406043" y="52880"/>
                  </a:lnTo>
                  <a:lnTo>
                    <a:pt x="11363256" y="37122"/>
                  </a:lnTo>
                  <a:lnTo>
                    <a:pt x="11319258" y="24014"/>
                  </a:lnTo>
                  <a:lnTo>
                    <a:pt x="11274145" y="13651"/>
                  </a:lnTo>
                  <a:lnTo>
                    <a:pt x="11228013" y="6131"/>
                  </a:lnTo>
                  <a:lnTo>
                    <a:pt x="11180957" y="1548"/>
                  </a:lnTo>
                  <a:lnTo>
                    <a:pt x="11133074" y="0"/>
                  </a:lnTo>
                  <a:close/>
                </a:path>
              </a:pathLst>
            </a:custGeom>
            <a:solidFill>
              <a:srgbClr val="FFFFFF">
                <a:alpha val="909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2315" y="748283"/>
              <a:ext cx="948689" cy="100203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186558" y="882221"/>
              <a:ext cx="628650" cy="682625"/>
            </a:xfrm>
            <a:custGeom>
              <a:avLst/>
              <a:gdLst/>
              <a:ahLst/>
              <a:cxnLst/>
              <a:rect l="l" t="t" r="r" b="b"/>
              <a:pathLst>
                <a:path w="628650" h="682625">
                  <a:moveTo>
                    <a:pt x="322019" y="466137"/>
                  </a:moveTo>
                  <a:lnTo>
                    <a:pt x="118106" y="466137"/>
                  </a:lnTo>
                  <a:lnTo>
                    <a:pt x="115566" y="467153"/>
                  </a:lnTo>
                  <a:lnTo>
                    <a:pt x="129383" y="501951"/>
                  </a:lnTo>
                  <a:lnTo>
                    <a:pt x="145665" y="543099"/>
                  </a:lnTo>
                  <a:lnTo>
                    <a:pt x="164984" y="588819"/>
                  </a:lnTo>
                  <a:lnTo>
                    <a:pt x="187829" y="637587"/>
                  </a:lnTo>
                  <a:lnTo>
                    <a:pt x="216404" y="668194"/>
                  </a:lnTo>
                  <a:lnTo>
                    <a:pt x="259584" y="681275"/>
                  </a:lnTo>
                  <a:lnTo>
                    <a:pt x="277774" y="682466"/>
                  </a:lnTo>
                  <a:lnTo>
                    <a:pt x="296906" y="680894"/>
                  </a:lnTo>
                  <a:lnTo>
                    <a:pt x="337943" y="669464"/>
                  </a:lnTo>
                  <a:lnTo>
                    <a:pt x="404999" y="638682"/>
                  </a:lnTo>
                  <a:lnTo>
                    <a:pt x="469388" y="600757"/>
                  </a:lnTo>
                  <a:lnTo>
                    <a:pt x="526966" y="555355"/>
                  </a:lnTo>
                  <a:lnTo>
                    <a:pt x="573411" y="501935"/>
                  </a:lnTo>
                  <a:lnTo>
                    <a:pt x="585004" y="484012"/>
                  </a:lnTo>
                  <a:lnTo>
                    <a:pt x="339667" y="484012"/>
                  </a:lnTo>
                  <a:lnTo>
                    <a:pt x="333037" y="480488"/>
                  </a:lnTo>
                  <a:lnTo>
                    <a:pt x="326193" y="472963"/>
                  </a:lnTo>
                  <a:lnTo>
                    <a:pt x="322019" y="466137"/>
                  </a:lnTo>
                  <a:close/>
                </a:path>
                <a:path w="628650" h="682625">
                  <a:moveTo>
                    <a:pt x="583485" y="165020"/>
                  </a:moveTo>
                  <a:lnTo>
                    <a:pt x="279015" y="165020"/>
                  </a:lnTo>
                  <a:lnTo>
                    <a:pt x="293566" y="165048"/>
                  </a:lnTo>
                  <a:lnTo>
                    <a:pt x="307320" y="166100"/>
                  </a:lnTo>
                  <a:lnTo>
                    <a:pt x="362178" y="185939"/>
                  </a:lnTo>
                  <a:lnTo>
                    <a:pt x="410045" y="237843"/>
                  </a:lnTo>
                  <a:lnTo>
                    <a:pt x="428240" y="275129"/>
                  </a:lnTo>
                  <a:lnTo>
                    <a:pt x="439763" y="312566"/>
                  </a:lnTo>
                  <a:lnTo>
                    <a:pt x="443654" y="347360"/>
                  </a:lnTo>
                  <a:lnTo>
                    <a:pt x="439902" y="379535"/>
                  </a:lnTo>
                  <a:lnTo>
                    <a:pt x="415329" y="432565"/>
                  </a:lnTo>
                  <a:lnTo>
                    <a:pt x="374094" y="469800"/>
                  </a:lnTo>
                  <a:lnTo>
                    <a:pt x="339667" y="484012"/>
                  </a:lnTo>
                  <a:lnTo>
                    <a:pt x="585004" y="484012"/>
                  </a:lnTo>
                  <a:lnTo>
                    <a:pt x="607706" y="440309"/>
                  </a:lnTo>
                  <a:lnTo>
                    <a:pt x="626106" y="368855"/>
                  </a:lnTo>
                  <a:lnTo>
                    <a:pt x="628556" y="330094"/>
                  </a:lnTo>
                  <a:lnTo>
                    <a:pt x="625423" y="290036"/>
                  </a:lnTo>
                  <a:lnTo>
                    <a:pt x="616694" y="248715"/>
                  </a:lnTo>
                  <a:lnTo>
                    <a:pt x="602357" y="206168"/>
                  </a:lnTo>
                  <a:lnTo>
                    <a:pt x="588258" y="173972"/>
                  </a:lnTo>
                  <a:lnTo>
                    <a:pt x="583485" y="165020"/>
                  </a:lnTo>
                  <a:close/>
                </a:path>
                <a:path w="628650" h="682625">
                  <a:moveTo>
                    <a:pt x="353454" y="348154"/>
                  </a:moveTo>
                  <a:lnTo>
                    <a:pt x="73148" y="348154"/>
                  </a:lnTo>
                  <a:lnTo>
                    <a:pt x="40834" y="364916"/>
                  </a:lnTo>
                  <a:lnTo>
                    <a:pt x="20855" y="384714"/>
                  </a:lnTo>
                  <a:lnTo>
                    <a:pt x="13211" y="407537"/>
                  </a:lnTo>
                  <a:lnTo>
                    <a:pt x="17903" y="433371"/>
                  </a:lnTo>
                  <a:lnTo>
                    <a:pt x="32166" y="455493"/>
                  </a:lnTo>
                  <a:lnTo>
                    <a:pt x="53621" y="468328"/>
                  </a:lnTo>
                  <a:lnTo>
                    <a:pt x="82268" y="471876"/>
                  </a:lnTo>
                  <a:lnTo>
                    <a:pt x="118106" y="466137"/>
                  </a:lnTo>
                  <a:lnTo>
                    <a:pt x="322019" y="466137"/>
                  </a:lnTo>
                  <a:lnTo>
                    <a:pt x="319147" y="461438"/>
                  </a:lnTo>
                  <a:lnTo>
                    <a:pt x="313336" y="452201"/>
                  </a:lnTo>
                  <a:lnTo>
                    <a:pt x="307907" y="443166"/>
                  </a:lnTo>
                  <a:lnTo>
                    <a:pt x="287762" y="404766"/>
                  </a:lnTo>
                  <a:lnTo>
                    <a:pt x="285619" y="399716"/>
                  </a:lnTo>
                  <a:lnTo>
                    <a:pt x="304049" y="391578"/>
                  </a:lnTo>
                  <a:lnTo>
                    <a:pt x="320099" y="382619"/>
                  </a:lnTo>
                  <a:lnTo>
                    <a:pt x="333767" y="372873"/>
                  </a:lnTo>
                  <a:lnTo>
                    <a:pt x="345055" y="362378"/>
                  </a:lnTo>
                  <a:lnTo>
                    <a:pt x="352917" y="350377"/>
                  </a:lnTo>
                  <a:lnTo>
                    <a:pt x="353454" y="348154"/>
                  </a:lnTo>
                  <a:close/>
                </a:path>
                <a:path w="628650" h="682625">
                  <a:moveTo>
                    <a:pt x="320369" y="0"/>
                  </a:moveTo>
                  <a:lnTo>
                    <a:pt x="273427" y="1698"/>
                  </a:lnTo>
                  <a:lnTo>
                    <a:pt x="225706" y="9048"/>
                  </a:lnTo>
                  <a:lnTo>
                    <a:pt x="180082" y="20113"/>
                  </a:lnTo>
                  <a:lnTo>
                    <a:pt x="136886" y="33623"/>
                  </a:lnTo>
                  <a:lnTo>
                    <a:pt x="96262" y="48561"/>
                  </a:lnTo>
                  <a:lnTo>
                    <a:pt x="44680" y="75062"/>
                  </a:lnTo>
                  <a:lnTo>
                    <a:pt x="12600" y="105981"/>
                  </a:lnTo>
                  <a:lnTo>
                    <a:pt x="0" y="141305"/>
                  </a:lnTo>
                  <a:lnTo>
                    <a:pt x="6854" y="181022"/>
                  </a:lnTo>
                  <a:lnTo>
                    <a:pt x="16742" y="206281"/>
                  </a:lnTo>
                  <a:lnTo>
                    <a:pt x="25856" y="230409"/>
                  </a:lnTo>
                  <a:lnTo>
                    <a:pt x="34232" y="253370"/>
                  </a:lnTo>
                  <a:lnTo>
                    <a:pt x="41993" y="275383"/>
                  </a:lnTo>
                  <a:lnTo>
                    <a:pt x="49027" y="295727"/>
                  </a:lnTo>
                  <a:lnTo>
                    <a:pt x="55923" y="315039"/>
                  </a:lnTo>
                  <a:lnTo>
                    <a:pt x="62605" y="333065"/>
                  </a:lnTo>
                  <a:lnTo>
                    <a:pt x="69084" y="349805"/>
                  </a:lnTo>
                  <a:lnTo>
                    <a:pt x="73148" y="348154"/>
                  </a:lnTo>
                  <a:lnTo>
                    <a:pt x="353454" y="348154"/>
                  </a:lnTo>
                  <a:lnTo>
                    <a:pt x="356326" y="336280"/>
                  </a:lnTo>
                  <a:lnTo>
                    <a:pt x="355306" y="320087"/>
                  </a:lnTo>
                  <a:lnTo>
                    <a:pt x="349881" y="301799"/>
                  </a:lnTo>
                  <a:lnTo>
                    <a:pt x="341568" y="286198"/>
                  </a:lnTo>
                  <a:lnTo>
                    <a:pt x="336167" y="280717"/>
                  </a:lnTo>
                  <a:lnTo>
                    <a:pt x="243074" y="280717"/>
                  </a:lnTo>
                  <a:lnTo>
                    <a:pt x="231263" y="250745"/>
                  </a:lnTo>
                  <a:lnTo>
                    <a:pt x="227855" y="241532"/>
                  </a:lnTo>
                  <a:lnTo>
                    <a:pt x="224865" y="231806"/>
                  </a:lnTo>
                  <a:lnTo>
                    <a:pt x="222279" y="221581"/>
                  </a:lnTo>
                  <a:lnTo>
                    <a:pt x="220087" y="210867"/>
                  </a:lnTo>
                  <a:lnTo>
                    <a:pt x="217910" y="203882"/>
                  </a:lnTo>
                  <a:lnTo>
                    <a:pt x="102104" y="203882"/>
                  </a:lnTo>
                  <a:lnTo>
                    <a:pt x="99945" y="201723"/>
                  </a:lnTo>
                  <a:lnTo>
                    <a:pt x="96682" y="201221"/>
                  </a:lnTo>
                  <a:lnTo>
                    <a:pt x="92991" y="197421"/>
                  </a:lnTo>
                  <a:lnTo>
                    <a:pt x="88872" y="190311"/>
                  </a:lnTo>
                  <a:lnTo>
                    <a:pt x="84324" y="179879"/>
                  </a:lnTo>
                  <a:lnTo>
                    <a:pt x="76495" y="168594"/>
                  </a:lnTo>
                  <a:lnTo>
                    <a:pt x="71703" y="158940"/>
                  </a:lnTo>
                  <a:lnTo>
                    <a:pt x="69982" y="150929"/>
                  </a:lnTo>
                  <a:lnTo>
                    <a:pt x="71370" y="144573"/>
                  </a:lnTo>
                  <a:lnTo>
                    <a:pt x="97151" y="113204"/>
                  </a:lnTo>
                  <a:lnTo>
                    <a:pt x="108200" y="109394"/>
                  </a:lnTo>
                  <a:lnTo>
                    <a:pt x="111502" y="109394"/>
                  </a:lnTo>
                  <a:lnTo>
                    <a:pt x="114042" y="108759"/>
                  </a:lnTo>
                  <a:lnTo>
                    <a:pt x="547562" y="108759"/>
                  </a:lnTo>
                  <a:lnTo>
                    <a:pt x="537841" y="96694"/>
                  </a:lnTo>
                  <a:lnTo>
                    <a:pt x="498963" y="59943"/>
                  </a:lnTo>
                  <a:lnTo>
                    <a:pt x="457704" y="33194"/>
                  </a:lnTo>
                  <a:lnTo>
                    <a:pt x="414174" y="13081"/>
                  </a:lnTo>
                  <a:lnTo>
                    <a:pt x="367788" y="2968"/>
                  </a:lnTo>
                  <a:lnTo>
                    <a:pt x="344025" y="894"/>
                  </a:lnTo>
                  <a:lnTo>
                    <a:pt x="320369" y="0"/>
                  </a:lnTo>
                  <a:close/>
                </a:path>
                <a:path w="628650" h="682625">
                  <a:moveTo>
                    <a:pt x="302510" y="268017"/>
                  </a:moveTo>
                  <a:lnTo>
                    <a:pt x="286383" y="269662"/>
                  </a:lnTo>
                  <a:lnTo>
                    <a:pt x="271125" y="272319"/>
                  </a:lnTo>
                  <a:lnTo>
                    <a:pt x="256700" y="276000"/>
                  </a:lnTo>
                  <a:lnTo>
                    <a:pt x="243074" y="280717"/>
                  </a:lnTo>
                  <a:lnTo>
                    <a:pt x="336167" y="280717"/>
                  </a:lnTo>
                  <a:lnTo>
                    <a:pt x="330910" y="275383"/>
                  </a:lnTo>
                  <a:lnTo>
                    <a:pt x="317894" y="269331"/>
                  </a:lnTo>
                  <a:lnTo>
                    <a:pt x="302510" y="268017"/>
                  </a:lnTo>
                  <a:close/>
                </a:path>
                <a:path w="628650" h="682625">
                  <a:moveTo>
                    <a:pt x="547562" y="108759"/>
                  </a:moveTo>
                  <a:lnTo>
                    <a:pt x="114042" y="108759"/>
                  </a:lnTo>
                  <a:lnTo>
                    <a:pt x="115185" y="115363"/>
                  </a:lnTo>
                  <a:lnTo>
                    <a:pt x="114804" y="129460"/>
                  </a:lnTo>
                  <a:lnTo>
                    <a:pt x="114296" y="135048"/>
                  </a:lnTo>
                  <a:lnTo>
                    <a:pt x="113026" y="141525"/>
                  </a:lnTo>
                  <a:lnTo>
                    <a:pt x="111121" y="148764"/>
                  </a:lnTo>
                  <a:lnTo>
                    <a:pt x="109089" y="156130"/>
                  </a:lnTo>
                  <a:lnTo>
                    <a:pt x="108454" y="160956"/>
                  </a:lnTo>
                  <a:lnTo>
                    <a:pt x="109470" y="163242"/>
                  </a:lnTo>
                  <a:lnTo>
                    <a:pt x="106538" y="171414"/>
                  </a:lnTo>
                  <a:lnTo>
                    <a:pt x="104786" y="179720"/>
                  </a:lnTo>
                  <a:lnTo>
                    <a:pt x="104201" y="188174"/>
                  </a:lnTo>
                  <a:lnTo>
                    <a:pt x="104771" y="196770"/>
                  </a:lnTo>
                  <a:lnTo>
                    <a:pt x="103755" y="202231"/>
                  </a:lnTo>
                  <a:lnTo>
                    <a:pt x="102104" y="203882"/>
                  </a:lnTo>
                  <a:lnTo>
                    <a:pt x="217910" y="203882"/>
                  </a:lnTo>
                  <a:lnTo>
                    <a:pt x="216042" y="197889"/>
                  </a:lnTo>
                  <a:lnTo>
                    <a:pt x="215356" y="187721"/>
                  </a:lnTo>
                  <a:lnTo>
                    <a:pt x="250440" y="168132"/>
                  </a:lnTo>
                  <a:lnTo>
                    <a:pt x="279015" y="165020"/>
                  </a:lnTo>
                  <a:lnTo>
                    <a:pt x="583485" y="165020"/>
                  </a:lnTo>
                  <a:lnTo>
                    <a:pt x="572813" y="145002"/>
                  </a:lnTo>
                  <a:lnTo>
                    <a:pt x="556011" y="119247"/>
                  </a:lnTo>
                  <a:lnTo>
                    <a:pt x="547562" y="108759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186558" y="882221"/>
              <a:ext cx="628650" cy="682625"/>
            </a:xfrm>
            <a:custGeom>
              <a:avLst/>
              <a:gdLst/>
              <a:ahLst/>
              <a:cxnLst/>
              <a:rect l="l" t="t" r="r" b="b"/>
              <a:pathLst>
                <a:path w="628650" h="682625">
                  <a:moveTo>
                    <a:pt x="224151" y="175815"/>
                  </a:moveTo>
                  <a:lnTo>
                    <a:pt x="218051" y="180363"/>
                  </a:lnTo>
                  <a:lnTo>
                    <a:pt x="215356" y="187721"/>
                  </a:lnTo>
                  <a:lnTo>
                    <a:pt x="216042" y="197889"/>
                  </a:lnTo>
                  <a:lnTo>
                    <a:pt x="220087" y="210867"/>
                  </a:lnTo>
                  <a:lnTo>
                    <a:pt x="222279" y="221581"/>
                  </a:lnTo>
                  <a:lnTo>
                    <a:pt x="234644" y="259322"/>
                  </a:lnTo>
                  <a:lnTo>
                    <a:pt x="237740" y="267160"/>
                  </a:lnTo>
                  <a:lnTo>
                    <a:pt x="240549" y="274284"/>
                  </a:lnTo>
                  <a:lnTo>
                    <a:pt x="243074" y="280717"/>
                  </a:lnTo>
                  <a:lnTo>
                    <a:pt x="256700" y="276000"/>
                  </a:lnTo>
                  <a:lnTo>
                    <a:pt x="271125" y="272319"/>
                  </a:lnTo>
                  <a:lnTo>
                    <a:pt x="286383" y="269662"/>
                  </a:lnTo>
                  <a:lnTo>
                    <a:pt x="302510" y="268017"/>
                  </a:lnTo>
                  <a:lnTo>
                    <a:pt x="317894" y="269331"/>
                  </a:lnTo>
                  <a:lnTo>
                    <a:pt x="349881" y="301799"/>
                  </a:lnTo>
                  <a:lnTo>
                    <a:pt x="356326" y="336280"/>
                  </a:lnTo>
                  <a:lnTo>
                    <a:pt x="352917" y="350377"/>
                  </a:lnTo>
                  <a:lnTo>
                    <a:pt x="320099" y="382619"/>
                  </a:lnTo>
                  <a:lnTo>
                    <a:pt x="285619" y="399716"/>
                  </a:lnTo>
                  <a:lnTo>
                    <a:pt x="287762" y="404766"/>
                  </a:lnTo>
                  <a:lnTo>
                    <a:pt x="307907" y="443166"/>
                  </a:lnTo>
                  <a:lnTo>
                    <a:pt x="319147" y="461438"/>
                  </a:lnTo>
                  <a:lnTo>
                    <a:pt x="326193" y="472963"/>
                  </a:lnTo>
                  <a:lnTo>
                    <a:pt x="333037" y="480488"/>
                  </a:lnTo>
                  <a:lnTo>
                    <a:pt x="339667" y="484012"/>
                  </a:lnTo>
                  <a:lnTo>
                    <a:pt x="346071" y="483536"/>
                  </a:lnTo>
                  <a:lnTo>
                    <a:pt x="397188" y="452802"/>
                  </a:lnTo>
                  <a:lnTo>
                    <a:pt x="428494" y="409114"/>
                  </a:lnTo>
                  <a:lnTo>
                    <a:pt x="443654" y="347360"/>
                  </a:lnTo>
                  <a:lnTo>
                    <a:pt x="439763" y="312566"/>
                  </a:lnTo>
                  <a:lnTo>
                    <a:pt x="428240" y="275129"/>
                  </a:lnTo>
                  <a:lnTo>
                    <a:pt x="410045" y="237843"/>
                  </a:lnTo>
                  <a:lnTo>
                    <a:pt x="362178" y="185939"/>
                  </a:lnTo>
                  <a:lnTo>
                    <a:pt x="320288" y="168199"/>
                  </a:lnTo>
                  <a:lnTo>
                    <a:pt x="279015" y="165020"/>
                  </a:lnTo>
                  <a:lnTo>
                    <a:pt x="264441" y="165992"/>
                  </a:lnTo>
                  <a:lnTo>
                    <a:pt x="250440" y="168132"/>
                  </a:lnTo>
                  <a:lnTo>
                    <a:pt x="237009" y="171414"/>
                  </a:lnTo>
                  <a:lnTo>
                    <a:pt x="224151" y="175815"/>
                  </a:lnTo>
                  <a:close/>
                </a:path>
                <a:path w="628650" h="682625">
                  <a:moveTo>
                    <a:pt x="100834" y="111680"/>
                  </a:moveTo>
                  <a:lnTo>
                    <a:pt x="71370" y="144573"/>
                  </a:lnTo>
                  <a:lnTo>
                    <a:pt x="69982" y="150929"/>
                  </a:lnTo>
                  <a:lnTo>
                    <a:pt x="71703" y="158940"/>
                  </a:lnTo>
                  <a:lnTo>
                    <a:pt x="76495" y="168594"/>
                  </a:lnTo>
                  <a:lnTo>
                    <a:pt x="84324" y="179879"/>
                  </a:lnTo>
                  <a:lnTo>
                    <a:pt x="88872" y="190311"/>
                  </a:lnTo>
                  <a:lnTo>
                    <a:pt x="92991" y="197421"/>
                  </a:lnTo>
                  <a:lnTo>
                    <a:pt x="96682" y="201221"/>
                  </a:lnTo>
                  <a:lnTo>
                    <a:pt x="99945" y="201723"/>
                  </a:lnTo>
                  <a:lnTo>
                    <a:pt x="102104" y="203882"/>
                  </a:lnTo>
                  <a:lnTo>
                    <a:pt x="103755" y="202231"/>
                  </a:lnTo>
                  <a:lnTo>
                    <a:pt x="104771" y="196770"/>
                  </a:lnTo>
                  <a:lnTo>
                    <a:pt x="104201" y="188174"/>
                  </a:lnTo>
                  <a:lnTo>
                    <a:pt x="104786" y="179720"/>
                  </a:lnTo>
                  <a:lnTo>
                    <a:pt x="106539" y="171410"/>
                  </a:lnTo>
                  <a:lnTo>
                    <a:pt x="109470" y="163242"/>
                  </a:lnTo>
                  <a:lnTo>
                    <a:pt x="108454" y="160956"/>
                  </a:lnTo>
                  <a:lnTo>
                    <a:pt x="109089" y="156130"/>
                  </a:lnTo>
                  <a:lnTo>
                    <a:pt x="111121" y="148764"/>
                  </a:lnTo>
                  <a:lnTo>
                    <a:pt x="113026" y="141525"/>
                  </a:lnTo>
                  <a:lnTo>
                    <a:pt x="114296" y="135048"/>
                  </a:lnTo>
                  <a:lnTo>
                    <a:pt x="114804" y="129460"/>
                  </a:lnTo>
                  <a:lnTo>
                    <a:pt x="115185" y="115363"/>
                  </a:lnTo>
                  <a:lnTo>
                    <a:pt x="114042" y="108759"/>
                  </a:lnTo>
                  <a:lnTo>
                    <a:pt x="111502" y="109394"/>
                  </a:lnTo>
                  <a:lnTo>
                    <a:pt x="108200" y="109394"/>
                  </a:lnTo>
                  <a:lnTo>
                    <a:pt x="104644" y="110156"/>
                  </a:lnTo>
                  <a:lnTo>
                    <a:pt x="100834" y="111680"/>
                  </a:lnTo>
                  <a:close/>
                </a:path>
                <a:path w="628650" h="682625">
                  <a:moveTo>
                    <a:pt x="96262" y="48561"/>
                  </a:moveTo>
                  <a:lnTo>
                    <a:pt x="136886" y="33623"/>
                  </a:lnTo>
                  <a:lnTo>
                    <a:pt x="180082" y="20113"/>
                  </a:lnTo>
                  <a:lnTo>
                    <a:pt x="225706" y="9048"/>
                  </a:lnTo>
                  <a:lnTo>
                    <a:pt x="273427" y="1698"/>
                  </a:lnTo>
                  <a:lnTo>
                    <a:pt x="320369" y="0"/>
                  </a:lnTo>
                  <a:lnTo>
                    <a:pt x="344025" y="894"/>
                  </a:lnTo>
                  <a:lnTo>
                    <a:pt x="391338" y="6780"/>
                  </a:lnTo>
                  <a:lnTo>
                    <a:pt x="436296" y="21881"/>
                  </a:lnTo>
                  <a:lnTo>
                    <a:pt x="478637" y="45313"/>
                  </a:lnTo>
                  <a:lnTo>
                    <a:pt x="518693" y="77075"/>
                  </a:lnTo>
                  <a:lnTo>
                    <a:pt x="556011" y="119247"/>
                  </a:lnTo>
                  <a:lnTo>
                    <a:pt x="588258" y="173972"/>
                  </a:lnTo>
                  <a:lnTo>
                    <a:pt x="616694" y="248715"/>
                  </a:lnTo>
                  <a:lnTo>
                    <a:pt x="625423" y="290036"/>
                  </a:lnTo>
                  <a:lnTo>
                    <a:pt x="628556" y="330094"/>
                  </a:lnTo>
                  <a:lnTo>
                    <a:pt x="626106" y="368855"/>
                  </a:lnTo>
                  <a:lnTo>
                    <a:pt x="607706" y="440309"/>
                  </a:lnTo>
                  <a:lnTo>
                    <a:pt x="573401" y="501951"/>
                  </a:lnTo>
                  <a:lnTo>
                    <a:pt x="526966" y="555355"/>
                  </a:lnTo>
                  <a:lnTo>
                    <a:pt x="469388" y="600757"/>
                  </a:lnTo>
                  <a:lnTo>
                    <a:pt x="404999" y="638682"/>
                  </a:lnTo>
                  <a:lnTo>
                    <a:pt x="337943" y="669464"/>
                  </a:lnTo>
                  <a:lnTo>
                    <a:pt x="296906" y="680894"/>
                  </a:lnTo>
                  <a:lnTo>
                    <a:pt x="277774" y="682466"/>
                  </a:lnTo>
                  <a:lnTo>
                    <a:pt x="259584" y="681275"/>
                  </a:lnTo>
                  <a:lnTo>
                    <a:pt x="216404" y="668194"/>
                  </a:lnTo>
                  <a:lnTo>
                    <a:pt x="187829" y="637587"/>
                  </a:lnTo>
                  <a:lnTo>
                    <a:pt x="164984" y="588819"/>
                  </a:lnTo>
                  <a:lnTo>
                    <a:pt x="145665" y="543099"/>
                  </a:lnTo>
                  <a:lnTo>
                    <a:pt x="137211" y="521714"/>
                  </a:lnTo>
                  <a:lnTo>
                    <a:pt x="129377" y="501935"/>
                  </a:lnTo>
                  <a:lnTo>
                    <a:pt x="122162" y="483752"/>
                  </a:lnTo>
                  <a:lnTo>
                    <a:pt x="115566" y="467153"/>
                  </a:lnTo>
                  <a:lnTo>
                    <a:pt x="118106" y="466137"/>
                  </a:lnTo>
                  <a:lnTo>
                    <a:pt x="82268" y="471876"/>
                  </a:lnTo>
                  <a:lnTo>
                    <a:pt x="53621" y="468328"/>
                  </a:lnTo>
                  <a:lnTo>
                    <a:pt x="32166" y="455493"/>
                  </a:lnTo>
                  <a:lnTo>
                    <a:pt x="17903" y="433371"/>
                  </a:lnTo>
                  <a:lnTo>
                    <a:pt x="13211" y="407537"/>
                  </a:lnTo>
                  <a:lnTo>
                    <a:pt x="20855" y="384714"/>
                  </a:lnTo>
                  <a:lnTo>
                    <a:pt x="40834" y="364916"/>
                  </a:lnTo>
                  <a:lnTo>
                    <a:pt x="73148" y="348154"/>
                  </a:lnTo>
                  <a:lnTo>
                    <a:pt x="69084" y="349805"/>
                  </a:lnTo>
                  <a:lnTo>
                    <a:pt x="62605" y="333065"/>
                  </a:lnTo>
                  <a:lnTo>
                    <a:pt x="55923" y="315039"/>
                  </a:lnTo>
                  <a:lnTo>
                    <a:pt x="49027" y="295727"/>
                  </a:lnTo>
                  <a:lnTo>
                    <a:pt x="41906" y="275129"/>
                  </a:lnTo>
                  <a:lnTo>
                    <a:pt x="34232" y="253370"/>
                  </a:lnTo>
                  <a:lnTo>
                    <a:pt x="25856" y="230409"/>
                  </a:lnTo>
                  <a:lnTo>
                    <a:pt x="16742" y="206281"/>
                  </a:lnTo>
                  <a:lnTo>
                    <a:pt x="6854" y="181022"/>
                  </a:lnTo>
                  <a:lnTo>
                    <a:pt x="0" y="141305"/>
                  </a:lnTo>
                  <a:lnTo>
                    <a:pt x="12600" y="105981"/>
                  </a:lnTo>
                  <a:lnTo>
                    <a:pt x="44680" y="75062"/>
                  </a:lnTo>
                  <a:lnTo>
                    <a:pt x="96262" y="48561"/>
                  </a:lnTo>
                  <a:close/>
                </a:path>
              </a:pathLst>
            </a:custGeom>
            <a:ln w="2926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0308" y="737615"/>
              <a:ext cx="819150" cy="1008126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885705" y="871509"/>
              <a:ext cx="497205" cy="688975"/>
            </a:xfrm>
            <a:custGeom>
              <a:avLst/>
              <a:gdLst/>
              <a:ahLst/>
              <a:cxnLst/>
              <a:rect l="l" t="t" r="r" b="b"/>
              <a:pathLst>
                <a:path w="497204" h="688975">
                  <a:moveTo>
                    <a:pt x="315894" y="508958"/>
                  </a:moveTo>
                  <a:lnTo>
                    <a:pt x="265334" y="523140"/>
                  </a:lnTo>
                  <a:lnTo>
                    <a:pt x="230826" y="559167"/>
                  </a:lnTo>
                  <a:lnTo>
                    <a:pt x="223690" y="592659"/>
                  </a:lnTo>
                  <a:lnTo>
                    <a:pt x="225790" y="611977"/>
                  </a:lnTo>
                  <a:lnTo>
                    <a:pt x="240680" y="651998"/>
                  </a:lnTo>
                  <a:lnTo>
                    <a:pt x="282217" y="683347"/>
                  </a:lnTo>
                  <a:lnTo>
                    <a:pt x="314793" y="688387"/>
                  </a:lnTo>
                  <a:lnTo>
                    <a:pt x="331581" y="686526"/>
                  </a:lnTo>
                  <a:lnTo>
                    <a:pt x="379747" y="664059"/>
                  </a:lnTo>
                  <a:lnTo>
                    <a:pt x="406590" y="619216"/>
                  </a:lnTo>
                  <a:lnTo>
                    <a:pt x="407250" y="609183"/>
                  </a:lnTo>
                  <a:lnTo>
                    <a:pt x="295513" y="609183"/>
                  </a:lnTo>
                  <a:lnTo>
                    <a:pt x="291449" y="603341"/>
                  </a:lnTo>
                  <a:lnTo>
                    <a:pt x="289036" y="590514"/>
                  </a:lnTo>
                  <a:lnTo>
                    <a:pt x="288020" y="585942"/>
                  </a:lnTo>
                  <a:lnTo>
                    <a:pt x="287639" y="582132"/>
                  </a:lnTo>
                  <a:lnTo>
                    <a:pt x="287639" y="576671"/>
                  </a:lnTo>
                  <a:lnTo>
                    <a:pt x="289925" y="574893"/>
                  </a:lnTo>
                  <a:lnTo>
                    <a:pt x="294243" y="574004"/>
                  </a:lnTo>
                  <a:lnTo>
                    <a:pt x="299577" y="572988"/>
                  </a:lnTo>
                  <a:lnTo>
                    <a:pt x="404203" y="572988"/>
                  </a:lnTo>
                  <a:lnTo>
                    <a:pt x="399833" y="558018"/>
                  </a:lnTo>
                  <a:lnTo>
                    <a:pt x="366633" y="520156"/>
                  </a:lnTo>
                  <a:lnTo>
                    <a:pt x="333787" y="509662"/>
                  </a:lnTo>
                  <a:lnTo>
                    <a:pt x="315894" y="508958"/>
                  </a:lnTo>
                  <a:close/>
                </a:path>
                <a:path w="497204" h="688975">
                  <a:moveTo>
                    <a:pt x="404203" y="572988"/>
                  </a:moveTo>
                  <a:lnTo>
                    <a:pt x="299577" y="572988"/>
                  </a:lnTo>
                  <a:lnTo>
                    <a:pt x="303260" y="577433"/>
                  </a:lnTo>
                  <a:lnTo>
                    <a:pt x="305292" y="587339"/>
                  </a:lnTo>
                  <a:lnTo>
                    <a:pt x="307070" y="596737"/>
                  </a:lnTo>
                  <a:lnTo>
                    <a:pt x="307578" y="602452"/>
                  </a:lnTo>
                  <a:lnTo>
                    <a:pt x="306816" y="604357"/>
                  </a:lnTo>
                  <a:lnTo>
                    <a:pt x="305927" y="606262"/>
                  </a:lnTo>
                  <a:lnTo>
                    <a:pt x="304022" y="607532"/>
                  </a:lnTo>
                  <a:lnTo>
                    <a:pt x="300974" y="608167"/>
                  </a:lnTo>
                  <a:lnTo>
                    <a:pt x="295513" y="609183"/>
                  </a:lnTo>
                  <a:lnTo>
                    <a:pt x="407250" y="609183"/>
                  </a:lnTo>
                  <a:lnTo>
                    <a:pt x="407910" y="599166"/>
                  </a:lnTo>
                  <a:lnTo>
                    <a:pt x="405241" y="576544"/>
                  </a:lnTo>
                  <a:lnTo>
                    <a:pt x="404203" y="572988"/>
                  </a:lnTo>
                  <a:close/>
                </a:path>
                <a:path w="497204" h="688975">
                  <a:moveTo>
                    <a:pt x="267158" y="0"/>
                  </a:moveTo>
                  <a:lnTo>
                    <a:pt x="221958" y="3151"/>
                  </a:lnTo>
                  <a:lnTo>
                    <a:pt x="177901" y="11822"/>
                  </a:lnTo>
                  <a:lnTo>
                    <a:pt x="134606" y="26110"/>
                  </a:lnTo>
                  <a:lnTo>
                    <a:pt x="93172" y="46138"/>
                  </a:lnTo>
                  <a:lnTo>
                    <a:pt x="59314" y="72098"/>
                  </a:lnTo>
                  <a:lnTo>
                    <a:pt x="31668" y="107527"/>
                  </a:lnTo>
                  <a:lnTo>
                    <a:pt x="11233" y="151759"/>
                  </a:lnTo>
                  <a:lnTo>
                    <a:pt x="894" y="201308"/>
                  </a:lnTo>
                  <a:lnTo>
                    <a:pt x="0" y="228707"/>
                  </a:lnTo>
                  <a:lnTo>
                    <a:pt x="1986" y="257938"/>
                  </a:lnTo>
                  <a:lnTo>
                    <a:pt x="14676" y="322282"/>
                  </a:lnTo>
                  <a:lnTo>
                    <a:pt x="36202" y="378670"/>
                  </a:lnTo>
                  <a:lnTo>
                    <a:pt x="65279" y="421790"/>
                  </a:lnTo>
                  <a:lnTo>
                    <a:pt x="100383" y="453120"/>
                  </a:lnTo>
                  <a:lnTo>
                    <a:pt x="140985" y="475214"/>
                  </a:lnTo>
                  <a:lnTo>
                    <a:pt x="183848" y="489692"/>
                  </a:lnTo>
                  <a:lnTo>
                    <a:pt x="228068" y="494978"/>
                  </a:lnTo>
                  <a:lnTo>
                    <a:pt x="250332" y="494883"/>
                  </a:lnTo>
                  <a:lnTo>
                    <a:pt x="295005" y="489549"/>
                  </a:lnTo>
                  <a:lnTo>
                    <a:pt x="338407" y="477531"/>
                  </a:lnTo>
                  <a:lnTo>
                    <a:pt x="380476" y="458942"/>
                  </a:lnTo>
                  <a:lnTo>
                    <a:pt x="418957" y="433002"/>
                  </a:lnTo>
                  <a:lnTo>
                    <a:pt x="451342" y="398871"/>
                  </a:lnTo>
                  <a:lnTo>
                    <a:pt x="476726" y="360977"/>
                  </a:lnTo>
                  <a:lnTo>
                    <a:pt x="479803" y="353440"/>
                  </a:lnTo>
                  <a:lnTo>
                    <a:pt x="255690" y="353440"/>
                  </a:lnTo>
                  <a:lnTo>
                    <a:pt x="242331" y="350706"/>
                  </a:lnTo>
                  <a:lnTo>
                    <a:pt x="197562" y="321877"/>
                  </a:lnTo>
                  <a:lnTo>
                    <a:pt x="175984" y="282825"/>
                  </a:lnTo>
                  <a:lnTo>
                    <a:pt x="165840" y="232223"/>
                  </a:lnTo>
                  <a:lnTo>
                    <a:pt x="166211" y="210244"/>
                  </a:lnTo>
                  <a:lnTo>
                    <a:pt x="167711" y="203164"/>
                  </a:lnTo>
                  <a:lnTo>
                    <a:pt x="85582" y="203164"/>
                  </a:lnTo>
                  <a:lnTo>
                    <a:pt x="78470" y="200370"/>
                  </a:lnTo>
                  <a:lnTo>
                    <a:pt x="75041" y="193258"/>
                  </a:lnTo>
                  <a:lnTo>
                    <a:pt x="75295" y="181574"/>
                  </a:lnTo>
                  <a:lnTo>
                    <a:pt x="87943" y="139021"/>
                  </a:lnTo>
                  <a:lnTo>
                    <a:pt x="111617" y="111343"/>
                  </a:lnTo>
                  <a:lnTo>
                    <a:pt x="462033" y="111343"/>
                  </a:lnTo>
                  <a:lnTo>
                    <a:pt x="461833" y="110900"/>
                  </a:lnTo>
                  <a:lnTo>
                    <a:pt x="433476" y="68869"/>
                  </a:lnTo>
                  <a:lnTo>
                    <a:pt x="398666" y="36103"/>
                  </a:lnTo>
                  <a:lnTo>
                    <a:pt x="357635" y="14027"/>
                  </a:lnTo>
                  <a:lnTo>
                    <a:pt x="313336" y="2736"/>
                  </a:lnTo>
                  <a:lnTo>
                    <a:pt x="290306" y="472"/>
                  </a:lnTo>
                  <a:lnTo>
                    <a:pt x="267158" y="0"/>
                  </a:lnTo>
                  <a:close/>
                </a:path>
                <a:path w="497204" h="688975">
                  <a:moveTo>
                    <a:pt x="473881" y="138185"/>
                  </a:moveTo>
                  <a:lnTo>
                    <a:pt x="240127" y="138185"/>
                  </a:lnTo>
                  <a:lnTo>
                    <a:pt x="254539" y="140600"/>
                  </a:lnTo>
                  <a:lnTo>
                    <a:pt x="269118" y="146516"/>
                  </a:lnTo>
                  <a:lnTo>
                    <a:pt x="308387" y="184717"/>
                  </a:lnTo>
                  <a:lnTo>
                    <a:pt x="322945" y="226659"/>
                  </a:lnTo>
                  <a:lnTo>
                    <a:pt x="326564" y="253095"/>
                  </a:lnTo>
                  <a:lnTo>
                    <a:pt x="326374" y="276602"/>
                  </a:lnTo>
                  <a:lnTo>
                    <a:pt x="314563" y="314924"/>
                  </a:lnTo>
                  <a:lnTo>
                    <a:pt x="281076" y="348410"/>
                  </a:lnTo>
                  <a:lnTo>
                    <a:pt x="255690" y="353440"/>
                  </a:lnTo>
                  <a:lnTo>
                    <a:pt x="479803" y="353440"/>
                  </a:lnTo>
                  <a:lnTo>
                    <a:pt x="485792" y="338774"/>
                  </a:lnTo>
                  <a:lnTo>
                    <a:pt x="492490" y="314416"/>
                  </a:lnTo>
                  <a:lnTo>
                    <a:pt x="496373" y="287744"/>
                  </a:lnTo>
                  <a:lnTo>
                    <a:pt x="497173" y="258774"/>
                  </a:lnTo>
                  <a:lnTo>
                    <a:pt x="494901" y="227494"/>
                  </a:lnTo>
                  <a:lnTo>
                    <a:pt x="489569" y="193893"/>
                  </a:lnTo>
                  <a:lnTo>
                    <a:pt x="482355" y="163530"/>
                  </a:lnTo>
                  <a:lnTo>
                    <a:pt x="473881" y="138185"/>
                  </a:lnTo>
                  <a:close/>
                </a:path>
                <a:path w="497204" h="688975">
                  <a:moveTo>
                    <a:pt x="462033" y="111343"/>
                  </a:moveTo>
                  <a:lnTo>
                    <a:pt x="111617" y="111343"/>
                  </a:lnTo>
                  <a:lnTo>
                    <a:pt x="113014" y="111851"/>
                  </a:lnTo>
                  <a:lnTo>
                    <a:pt x="114284" y="112994"/>
                  </a:lnTo>
                  <a:lnTo>
                    <a:pt x="117459" y="115153"/>
                  </a:lnTo>
                  <a:lnTo>
                    <a:pt x="119237" y="116931"/>
                  </a:lnTo>
                  <a:lnTo>
                    <a:pt x="119618" y="118582"/>
                  </a:lnTo>
                  <a:lnTo>
                    <a:pt x="119872" y="120106"/>
                  </a:lnTo>
                  <a:lnTo>
                    <a:pt x="118094" y="123789"/>
                  </a:lnTo>
                  <a:lnTo>
                    <a:pt x="114157" y="129504"/>
                  </a:lnTo>
                  <a:lnTo>
                    <a:pt x="112379" y="135727"/>
                  </a:lnTo>
                  <a:lnTo>
                    <a:pt x="110220" y="140807"/>
                  </a:lnTo>
                  <a:lnTo>
                    <a:pt x="107553" y="144871"/>
                  </a:lnTo>
                  <a:lnTo>
                    <a:pt x="98028" y="158968"/>
                  </a:lnTo>
                  <a:lnTo>
                    <a:pt x="96250" y="165826"/>
                  </a:lnTo>
                  <a:lnTo>
                    <a:pt x="94345" y="171541"/>
                  </a:lnTo>
                  <a:lnTo>
                    <a:pt x="92313" y="176113"/>
                  </a:lnTo>
                  <a:lnTo>
                    <a:pt x="90408" y="180812"/>
                  </a:lnTo>
                  <a:lnTo>
                    <a:pt x="88630" y="186019"/>
                  </a:lnTo>
                  <a:lnTo>
                    <a:pt x="87106" y="191607"/>
                  </a:lnTo>
                  <a:lnTo>
                    <a:pt x="81645" y="199608"/>
                  </a:lnTo>
                  <a:lnTo>
                    <a:pt x="81518" y="199989"/>
                  </a:lnTo>
                  <a:lnTo>
                    <a:pt x="81264" y="200243"/>
                  </a:lnTo>
                  <a:lnTo>
                    <a:pt x="82661" y="201386"/>
                  </a:lnTo>
                  <a:lnTo>
                    <a:pt x="85582" y="203164"/>
                  </a:lnTo>
                  <a:lnTo>
                    <a:pt x="167711" y="203164"/>
                  </a:lnTo>
                  <a:lnTo>
                    <a:pt x="170273" y="191075"/>
                  </a:lnTo>
                  <a:lnTo>
                    <a:pt x="178038" y="174716"/>
                  </a:lnTo>
                  <a:lnTo>
                    <a:pt x="212149" y="143569"/>
                  </a:lnTo>
                  <a:lnTo>
                    <a:pt x="240127" y="138185"/>
                  </a:lnTo>
                  <a:lnTo>
                    <a:pt x="473881" y="138185"/>
                  </a:lnTo>
                  <a:lnTo>
                    <a:pt x="473106" y="135870"/>
                  </a:lnTo>
                  <a:lnTo>
                    <a:pt x="462033" y="111343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885705" y="871509"/>
              <a:ext cx="497205" cy="688975"/>
            </a:xfrm>
            <a:custGeom>
              <a:avLst/>
              <a:gdLst/>
              <a:ahLst/>
              <a:cxnLst/>
              <a:rect l="l" t="t" r="r" b="b"/>
              <a:pathLst>
                <a:path w="497204" h="688975">
                  <a:moveTo>
                    <a:pt x="294243" y="574004"/>
                  </a:moveTo>
                  <a:lnTo>
                    <a:pt x="289925" y="574893"/>
                  </a:lnTo>
                  <a:lnTo>
                    <a:pt x="287639" y="576671"/>
                  </a:lnTo>
                  <a:lnTo>
                    <a:pt x="287639" y="579465"/>
                  </a:lnTo>
                  <a:lnTo>
                    <a:pt x="287639" y="582132"/>
                  </a:lnTo>
                  <a:lnTo>
                    <a:pt x="288020" y="585942"/>
                  </a:lnTo>
                  <a:lnTo>
                    <a:pt x="289036" y="590514"/>
                  </a:lnTo>
                  <a:lnTo>
                    <a:pt x="291449" y="603341"/>
                  </a:lnTo>
                  <a:lnTo>
                    <a:pt x="295513" y="609183"/>
                  </a:lnTo>
                  <a:lnTo>
                    <a:pt x="300974" y="608167"/>
                  </a:lnTo>
                  <a:lnTo>
                    <a:pt x="304022" y="607532"/>
                  </a:lnTo>
                  <a:lnTo>
                    <a:pt x="305927" y="606262"/>
                  </a:lnTo>
                  <a:lnTo>
                    <a:pt x="306816" y="604357"/>
                  </a:lnTo>
                  <a:lnTo>
                    <a:pt x="307578" y="602452"/>
                  </a:lnTo>
                  <a:lnTo>
                    <a:pt x="307070" y="596737"/>
                  </a:lnTo>
                  <a:lnTo>
                    <a:pt x="305292" y="587339"/>
                  </a:lnTo>
                  <a:lnTo>
                    <a:pt x="303260" y="577433"/>
                  </a:lnTo>
                  <a:lnTo>
                    <a:pt x="299577" y="572988"/>
                  </a:lnTo>
                  <a:lnTo>
                    <a:pt x="294243" y="574004"/>
                  </a:lnTo>
                  <a:close/>
                </a:path>
                <a:path w="497204" h="688975">
                  <a:moveTo>
                    <a:pt x="297037" y="511266"/>
                  </a:moveTo>
                  <a:lnTo>
                    <a:pt x="315894" y="508958"/>
                  </a:lnTo>
                  <a:lnTo>
                    <a:pt x="333787" y="509662"/>
                  </a:lnTo>
                  <a:lnTo>
                    <a:pt x="350704" y="513391"/>
                  </a:lnTo>
                  <a:lnTo>
                    <a:pt x="391604" y="542444"/>
                  </a:lnTo>
                  <a:lnTo>
                    <a:pt x="407910" y="599166"/>
                  </a:lnTo>
                  <a:lnTo>
                    <a:pt x="406590" y="619216"/>
                  </a:lnTo>
                  <a:lnTo>
                    <a:pt x="379747" y="664059"/>
                  </a:lnTo>
                  <a:lnTo>
                    <a:pt x="331581" y="686526"/>
                  </a:lnTo>
                  <a:lnTo>
                    <a:pt x="314793" y="688387"/>
                  </a:lnTo>
                  <a:lnTo>
                    <a:pt x="298338" y="687320"/>
                  </a:lnTo>
                  <a:lnTo>
                    <a:pt x="252186" y="666180"/>
                  </a:lnTo>
                  <a:lnTo>
                    <a:pt x="231890" y="633934"/>
                  </a:lnTo>
                  <a:lnTo>
                    <a:pt x="223690" y="592659"/>
                  </a:lnTo>
                  <a:lnTo>
                    <a:pt x="225377" y="575067"/>
                  </a:lnTo>
                  <a:lnTo>
                    <a:pt x="251870" y="532804"/>
                  </a:lnTo>
                  <a:lnTo>
                    <a:pt x="297037" y="511266"/>
                  </a:lnTo>
                  <a:close/>
                </a:path>
                <a:path w="497204" h="688975">
                  <a:moveTo>
                    <a:pt x="225917" y="139283"/>
                  </a:moveTo>
                  <a:lnTo>
                    <a:pt x="188233" y="161286"/>
                  </a:lnTo>
                  <a:lnTo>
                    <a:pt x="166211" y="210244"/>
                  </a:lnTo>
                  <a:lnTo>
                    <a:pt x="165840" y="232223"/>
                  </a:lnTo>
                  <a:lnTo>
                    <a:pt x="169148" y="257012"/>
                  </a:lnTo>
                  <a:lnTo>
                    <a:pt x="185451" y="304446"/>
                  </a:lnTo>
                  <a:lnTo>
                    <a:pt x="212328" y="335117"/>
                  </a:lnTo>
                  <a:lnTo>
                    <a:pt x="255690" y="353440"/>
                  </a:lnTo>
                  <a:lnTo>
                    <a:pt x="267954" y="352770"/>
                  </a:lnTo>
                  <a:lnTo>
                    <a:pt x="304369" y="329499"/>
                  </a:lnTo>
                  <a:lnTo>
                    <a:pt x="326374" y="276602"/>
                  </a:lnTo>
                  <a:lnTo>
                    <a:pt x="326564" y="253095"/>
                  </a:lnTo>
                  <a:lnTo>
                    <a:pt x="322945" y="226659"/>
                  </a:lnTo>
                  <a:lnTo>
                    <a:pt x="308387" y="184717"/>
                  </a:lnTo>
                  <a:lnTo>
                    <a:pt x="269118" y="146516"/>
                  </a:lnTo>
                  <a:lnTo>
                    <a:pt x="240127" y="138185"/>
                  </a:lnTo>
                  <a:lnTo>
                    <a:pt x="225917" y="139283"/>
                  </a:lnTo>
                  <a:close/>
                </a:path>
                <a:path w="497204" h="688975">
                  <a:moveTo>
                    <a:pt x="110093" y="111597"/>
                  </a:moveTo>
                  <a:lnTo>
                    <a:pt x="83804" y="147284"/>
                  </a:lnTo>
                  <a:lnTo>
                    <a:pt x="75041" y="193258"/>
                  </a:lnTo>
                  <a:lnTo>
                    <a:pt x="78470" y="200370"/>
                  </a:lnTo>
                  <a:lnTo>
                    <a:pt x="85582" y="203164"/>
                  </a:lnTo>
                  <a:lnTo>
                    <a:pt x="82661" y="201386"/>
                  </a:lnTo>
                  <a:lnTo>
                    <a:pt x="81264" y="200243"/>
                  </a:lnTo>
                  <a:lnTo>
                    <a:pt x="81518" y="199989"/>
                  </a:lnTo>
                  <a:lnTo>
                    <a:pt x="81645" y="199608"/>
                  </a:lnTo>
                  <a:lnTo>
                    <a:pt x="83550" y="196814"/>
                  </a:lnTo>
                  <a:lnTo>
                    <a:pt x="87106" y="191607"/>
                  </a:lnTo>
                  <a:lnTo>
                    <a:pt x="88630" y="186019"/>
                  </a:lnTo>
                  <a:lnTo>
                    <a:pt x="90408" y="180812"/>
                  </a:lnTo>
                  <a:lnTo>
                    <a:pt x="92313" y="176113"/>
                  </a:lnTo>
                  <a:lnTo>
                    <a:pt x="94345" y="171541"/>
                  </a:lnTo>
                  <a:lnTo>
                    <a:pt x="96250" y="165826"/>
                  </a:lnTo>
                  <a:lnTo>
                    <a:pt x="98028" y="158968"/>
                  </a:lnTo>
                  <a:lnTo>
                    <a:pt x="101711" y="153507"/>
                  </a:lnTo>
                  <a:lnTo>
                    <a:pt x="104886" y="148808"/>
                  </a:lnTo>
                  <a:lnTo>
                    <a:pt x="107553" y="144871"/>
                  </a:lnTo>
                  <a:lnTo>
                    <a:pt x="110220" y="140807"/>
                  </a:lnTo>
                  <a:lnTo>
                    <a:pt x="112379" y="135727"/>
                  </a:lnTo>
                  <a:lnTo>
                    <a:pt x="114157" y="129504"/>
                  </a:lnTo>
                  <a:lnTo>
                    <a:pt x="118094" y="123789"/>
                  </a:lnTo>
                  <a:lnTo>
                    <a:pt x="119872" y="120106"/>
                  </a:lnTo>
                  <a:lnTo>
                    <a:pt x="119618" y="118582"/>
                  </a:lnTo>
                  <a:lnTo>
                    <a:pt x="119237" y="116931"/>
                  </a:lnTo>
                  <a:lnTo>
                    <a:pt x="117459" y="115153"/>
                  </a:lnTo>
                  <a:lnTo>
                    <a:pt x="114284" y="112994"/>
                  </a:lnTo>
                  <a:lnTo>
                    <a:pt x="113014" y="111851"/>
                  </a:lnTo>
                  <a:lnTo>
                    <a:pt x="111617" y="111343"/>
                  </a:lnTo>
                  <a:lnTo>
                    <a:pt x="110093" y="111597"/>
                  </a:lnTo>
                  <a:close/>
                </a:path>
                <a:path w="497204" h="688975">
                  <a:moveTo>
                    <a:pt x="199882" y="6822"/>
                  </a:moveTo>
                  <a:lnTo>
                    <a:pt x="221958" y="3151"/>
                  </a:lnTo>
                  <a:lnTo>
                    <a:pt x="244379" y="885"/>
                  </a:lnTo>
                  <a:lnTo>
                    <a:pt x="267158" y="0"/>
                  </a:lnTo>
                  <a:lnTo>
                    <a:pt x="290306" y="472"/>
                  </a:lnTo>
                  <a:lnTo>
                    <a:pt x="335772" y="7250"/>
                  </a:lnTo>
                  <a:lnTo>
                    <a:pt x="378952" y="23078"/>
                  </a:lnTo>
                  <a:lnTo>
                    <a:pt x="416845" y="51367"/>
                  </a:lnTo>
                  <a:lnTo>
                    <a:pt x="448548" y="88610"/>
                  </a:lnTo>
                  <a:lnTo>
                    <a:pt x="473106" y="135870"/>
                  </a:lnTo>
                  <a:lnTo>
                    <a:pt x="489569" y="193893"/>
                  </a:lnTo>
                  <a:lnTo>
                    <a:pt x="497173" y="258774"/>
                  </a:lnTo>
                  <a:lnTo>
                    <a:pt x="496373" y="287744"/>
                  </a:lnTo>
                  <a:lnTo>
                    <a:pt x="485792" y="338774"/>
                  </a:lnTo>
                  <a:lnTo>
                    <a:pt x="465254" y="381013"/>
                  </a:lnTo>
                  <a:lnTo>
                    <a:pt x="435911" y="416972"/>
                  </a:lnTo>
                  <a:lnTo>
                    <a:pt x="400478" y="446984"/>
                  </a:lnTo>
                  <a:lnTo>
                    <a:pt x="359620" y="469064"/>
                  </a:lnTo>
                  <a:lnTo>
                    <a:pt x="316861" y="484356"/>
                  </a:lnTo>
                  <a:lnTo>
                    <a:pt x="272645" y="493073"/>
                  </a:lnTo>
                  <a:lnTo>
                    <a:pt x="228068" y="494978"/>
                  </a:lnTo>
                  <a:lnTo>
                    <a:pt x="205851" y="493359"/>
                  </a:lnTo>
                  <a:lnTo>
                    <a:pt x="162226" y="483643"/>
                  </a:lnTo>
                  <a:lnTo>
                    <a:pt x="120126" y="464403"/>
                  </a:lnTo>
                  <a:lnTo>
                    <a:pt x="82105" y="438908"/>
                  </a:lnTo>
                  <a:lnTo>
                    <a:pt x="49895" y="401792"/>
                  </a:lnTo>
                  <a:lnTo>
                    <a:pt x="24463" y="352167"/>
                  </a:lnTo>
                  <a:lnTo>
                    <a:pt x="6842" y="289016"/>
                  </a:lnTo>
                  <a:lnTo>
                    <a:pt x="0" y="228707"/>
                  </a:lnTo>
                  <a:lnTo>
                    <a:pt x="894" y="201308"/>
                  </a:lnTo>
                  <a:lnTo>
                    <a:pt x="11233" y="151759"/>
                  </a:lnTo>
                  <a:lnTo>
                    <a:pt x="31668" y="107527"/>
                  </a:lnTo>
                  <a:lnTo>
                    <a:pt x="59314" y="72098"/>
                  </a:lnTo>
                  <a:lnTo>
                    <a:pt x="93172" y="46138"/>
                  </a:lnTo>
                  <a:lnTo>
                    <a:pt x="134606" y="26110"/>
                  </a:lnTo>
                  <a:lnTo>
                    <a:pt x="177901" y="11822"/>
                  </a:lnTo>
                  <a:lnTo>
                    <a:pt x="199882" y="6822"/>
                  </a:lnTo>
                  <a:close/>
                </a:path>
              </a:pathLst>
            </a:custGeom>
            <a:ln w="2926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01996" y="676655"/>
              <a:ext cx="796289" cy="793241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5436445" y="811789"/>
              <a:ext cx="474980" cy="471805"/>
            </a:xfrm>
            <a:custGeom>
              <a:avLst/>
              <a:gdLst/>
              <a:ahLst/>
              <a:cxnLst/>
              <a:rect l="l" t="t" r="r" b="b"/>
              <a:pathLst>
                <a:path w="474979" h="471805">
                  <a:moveTo>
                    <a:pt x="276927" y="0"/>
                  </a:moveTo>
                  <a:lnTo>
                    <a:pt x="228135" y="1518"/>
                  </a:lnTo>
                  <a:lnTo>
                    <a:pt x="180685" y="8836"/>
                  </a:lnTo>
                  <a:lnTo>
                    <a:pt x="136949" y="22727"/>
                  </a:lnTo>
                  <a:lnTo>
                    <a:pt x="97611" y="42697"/>
                  </a:lnTo>
                  <a:lnTo>
                    <a:pt x="63416" y="68193"/>
                  </a:lnTo>
                  <a:lnTo>
                    <a:pt x="32952" y="103276"/>
                  </a:lnTo>
                  <a:lnTo>
                    <a:pt x="12108" y="145409"/>
                  </a:lnTo>
                  <a:lnTo>
                    <a:pt x="1408" y="194764"/>
                  </a:lnTo>
                  <a:lnTo>
                    <a:pt x="0" y="222329"/>
                  </a:lnTo>
                  <a:lnTo>
                    <a:pt x="1186" y="251835"/>
                  </a:lnTo>
                  <a:lnTo>
                    <a:pt x="11013" y="309747"/>
                  </a:lnTo>
                  <a:lnTo>
                    <a:pt x="30269" y="358134"/>
                  </a:lnTo>
                  <a:lnTo>
                    <a:pt x="57527" y="396805"/>
                  </a:lnTo>
                  <a:lnTo>
                    <a:pt x="91737" y="425571"/>
                  </a:lnTo>
                  <a:lnTo>
                    <a:pt x="131425" y="449494"/>
                  </a:lnTo>
                  <a:lnTo>
                    <a:pt x="173779" y="464179"/>
                  </a:lnTo>
                  <a:lnTo>
                    <a:pt x="218912" y="470640"/>
                  </a:lnTo>
                  <a:lnTo>
                    <a:pt x="242448" y="471269"/>
                  </a:lnTo>
                  <a:lnTo>
                    <a:pt x="266616" y="470148"/>
                  </a:lnTo>
                  <a:lnTo>
                    <a:pt x="314122" y="462575"/>
                  </a:lnTo>
                  <a:lnTo>
                    <a:pt x="362136" y="447510"/>
                  </a:lnTo>
                  <a:lnTo>
                    <a:pt x="408003" y="424777"/>
                  </a:lnTo>
                  <a:lnTo>
                    <a:pt x="447972" y="391916"/>
                  </a:lnTo>
                  <a:lnTo>
                    <a:pt x="471511" y="346946"/>
                  </a:lnTo>
                  <a:lnTo>
                    <a:pt x="474125" y="322955"/>
                  </a:lnTo>
                  <a:lnTo>
                    <a:pt x="250233" y="322955"/>
                  </a:lnTo>
                  <a:lnTo>
                    <a:pt x="235948" y="322454"/>
                  </a:lnTo>
                  <a:lnTo>
                    <a:pt x="201211" y="300095"/>
                  </a:lnTo>
                  <a:lnTo>
                    <a:pt x="181637" y="255178"/>
                  </a:lnTo>
                  <a:lnTo>
                    <a:pt x="178706" y="218719"/>
                  </a:lnTo>
                  <a:lnTo>
                    <a:pt x="180717" y="202241"/>
                  </a:lnTo>
                  <a:lnTo>
                    <a:pt x="185132" y="187668"/>
                  </a:lnTo>
                  <a:lnTo>
                    <a:pt x="185797" y="186430"/>
                  </a:lnTo>
                  <a:lnTo>
                    <a:pt x="88689" y="186430"/>
                  </a:lnTo>
                  <a:lnTo>
                    <a:pt x="83609" y="184017"/>
                  </a:lnTo>
                  <a:lnTo>
                    <a:pt x="81958" y="176778"/>
                  </a:lnTo>
                  <a:lnTo>
                    <a:pt x="83639" y="164669"/>
                  </a:lnTo>
                  <a:lnTo>
                    <a:pt x="99950" y="121477"/>
                  </a:lnTo>
                  <a:lnTo>
                    <a:pt x="125265" y="102737"/>
                  </a:lnTo>
                  <a:lnTo>
                    <a:pt x="128186" y="102102"/>
                  </a:lnTo>
                  <a:lnTo>
                    <a:pt x="454426" y="102102"/>
                  </a:lnTo>
                  <a:lnTo>
                    <a:pt x="450728" y="88997"/>
                  </a:lnTo>
                  <a:lnTo>
                    <a:pt x="423207" y="47492"/>
                  </a:lnTo>
                  <a:lnTo>
                    <a:pt x="379880" y="19167"/>
                  </a:lnTo>
                  <a:lnTo>
                    <a:pt x="330084" y="4296"/>
                  </a:lnTo>
                  <a:lnTo>
                    <a:pt x="294810" y="502"/>
                  </a:lnTo>
                  <a:lnTo>
                    <a:pt x="276927" y="0"/>
                  </a:lnTo>
                  <a:close/>
                </a:path>
                <a:path w="474979" h="471805">
                  <a:moveTo>
                    <a:pt x="410725" y="246945"/>
                  </a:moveTo>
                  <a:lnTo>
                    <a:pt x="359453" y="255899"/>
                  </a:lnTo>
                  <a:lnTo>
                    <a:pt x="323274" y="281205"/>
                  </a:lnTo>
                  <a:lnTo>
                    <a:pt x="313156" y="292538"/>
                  </a:lnTo>
                  <a:lnTo>
                    <a:pt x="307050" y="299015"/>
                  </a:lnTo>
                  <a:lnTo>
                    <a:pt x="265400" y="321149"/>
                  </a:lnTo>
                  <a:lnTo>
                    <a:pt x="250233" y="322955"/>
                  </a:lnTo>
                  <a:lnTo>
                    <a:pt x="474125" y="322955"/>
                  </a:lnTo>
                  <a:lnTo>
                    <a:pt x="474869" y="311024"/>
                  </a:lnTo>
                  <a:lnTo>
                    <a:pt x="474773" y="309747"/>
                  </a:lnTo>
                  <a:lnTo>
                    <a:pt x="472594" y="294173"/>
                  </a:lnTo>
                  <a:lnTo>
                    <a:pt x="466842" y="279614"/>
                  </a:lnTo>
                  <a:lnTo>
                    <a:pt x="457624" y="266948"/>
                  </a:lnTo>
                  <a:lnTo>
                    <a:pt x="445103" y="256851"/>
                  </a:lnTo>
                  <a:lnTo>
                    <a:pt x="429462" y="250184"/>
                  </a:lnTo>
                  <a:lnTo>
                    <a:pt x="410725" y="246945"/>
                  </a:lnTo>
                  <a:close/>
                </a:path>
                <a:path w="474979" h="471805">
                  <a:moveTo>
                    <a:pt x="456961" y="148677"/>
                  </a:moveTo>
                  <a:lnTo>
                    <a:pt x="250033" y="148677"/>
                  </a:lnTo>
                  <a:lnTo>
                    <a:pt x="261997" y="149139"/>
                  </a:lnTo>
                  <a:lnTo>
                    <a:pt x="271889" y="150721"/>
                  </a:lnTo>
                  <a:lnTo>
                    <a:pt x="310528" y="176234"/>
                  </a:lnTo>
                  <a:lnTo>
                    <a:pt x="317305" y="182207"/>
                  </a:lnTo>
                  <a:lnTo>
                    <a:pt x="355977" y="198114"/>
                  </a:lnTo>
                  <a:lnTo>
                    <a:pt x="369964" y="198880"/>
                  </a:lnTo>
                  <a:lnTo>
                    <a:pt x="385869" y="198241"/>
                  </a:lnTo>
                  <a:lnTo>
                    <a:pt x="423874" y="188557"/>
                  </a:lnTo>
                  <a:lnTo>
                    <a:pt x="456019" y="152630"/>
                  </a:lnTo>
                  <a:lnTo>
                    <a:pt x="456961" y="148677"/>
                  </a:lnTo>
                  <a:close/>
                </a:path>
                <a:path w="474979" h="471805">
                  <a:moveTo>
                    <a:pt x="454426" y="102102"/>
                  </a:moveTo>
                  <a:lnTo>
                    <a:pt x="128186" y="102102"/>
                  </a:lnTo>
                  <a:lnTo>
                    <a:pt x="130853" y="102356"/>
                  </a:lnTo>
                  <a:lnTo>
                    <a:pt x="133234" y="103276"/>
                  </a:lnTo>
                  <a:lnTo>
                    <a:pt x="133901" y="103499"/>
                  </a:lnTo>
                  <a:lnTo>
                    <a:pt x="134409" y="105658"/>
                  </a:lnTo>
                  <a:lnTo>
                    <a:pt x="134790" y="109722"/>
                  </a:lnTo>
                  <a:lnTo>
                    <a:pt x="135044" y="113786"/>
                  </a:lnTo>
                  <a:lnTo>
                    <a:pt x="134409" y="119501"/>
                  </a:lnTo>
                  <a:lnTo>
                    <a:pt x="132631" y="126486"/>
                  </a:lnTo>
                  <a:lnTo>
                    <a:pt x="128059" y="131947"/>
                  </a:lnTo>
                  <a:lnTo>
                    <a:pt x="123614" y="138932"/>
                  </a:lnTo>
                  <a:lnTo>
                    <a:pt x="115232" y="155950"/>
                  </a:lnTo>
                  <a:lnTo>
                    <a:pt x="113200" y="161157"/>
                  </a:lnTo>
                  <a:lnTo>
                    <a:pt x="113454" y="163189"/>
                  </a:lnTo>
                  <a:lnTo>
                    <a:pt x="109390" y="167888"/>
                  </a:lnTo>
                  <a:lnTo>
                    <a:pt x="104564" y="172587"/>
                  </a:lnTo>
                  <a:lnTo>
                    <a:pt x="98849" y="177413"/>
                  </a:lnTo>
                  <a:lnTo>
                    <a:pt x="93027" y="182207"/>
                  </a:lnTo>
                  <a:lnTo>
                    <a:pt x="89705" y="185160"/>
                  </a:lnTo>
                  <a:lnTo>
                    <a:pt x="88689" y="186430"/>
                  </a:lnTo>
                  <a:lnTo>
                    <a:pt x="185797" y="186430"/>
                  </a:lnTo>
                  <a:lnTo>
                    <a:pt x="191940" y="175000"/>
                  </a:lnTo>
                  <a:lnTo>
                    <a:pt x="200755" y="164669"/>
                  </a:lnTo>
                  <a:lnTo>
                    <a:pt x="211022" y="156934"/>
                  </a:lnTo>
                  <a:lnTo>
                    <a:pt x="222765" y="151818"/>
                  </a:lnTo>
                  <a:lnTo>
                    <a:pt x="236009" y="149346"/>
                  </a:lnTo>
                  <a:lnTo>
                    <a:pt x="250033" y="148677"/>
                  </a:lnTo>
                  <a:lnTo>
                    <a:pt x="456961" y="148677"/>
                  </a:lnTo>
                  <a:lnTo>
                    <a:pt x="459512" y="137979"/>
                  </a:lnTo>
                  <a:lnTo>
                    <a:pt x="459396" y="122098"/>
                  </a:lnTo>
                  <a:lnTo>
                    <a:pt x="455429" y="105658"/>
                  </a:lnTo>
                  <a:lnTo>
                    <a:pt x="454426" y="102102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436445" y="811789"/>
              <a:ext cx="474980" cy="471805"/>
            </a:xfrm>
            <a:custGeom>
              <a:avLst/>
              <a:gdLst/>
              <a:ahLst/>
              <a:cxnLst/>
              <a:rect l="l" t="t" r="r" b="b"/>
              <a:pathLst>
                <a:path w="474979" h="471805">
                  <a:moveTo>
                    <a:pt x="125265" y="102737"/>
                  </a:moveTo>
                  <a:lnTo>
                    <a:pt x="94785" y="129026"/>
                  </a:lnTo>
                  <a:lnTo>
                    <a:pt x="81958" y="176778"/>
                  </a:lnTo>
                  <a:lnTo>
                    <a:pt x="83609" y="184017"/>
                  </a:lnTo>
                  <a:lnTo>
                    <a:pt x="88689" y="186430"/>
                  </a:lnTo>
                  <a:lnTo>
                    <a:pt x="89705" y="185160"/>
                  </a:lnTo>
                  <a:lnTo>
                    <a:pt x="93134" y="182112"/>
                  </a:lnTo>
                  <a:lnTo>
                    <a:pt x="98849" y="177413"/>
                  </a:lnTo>
                  <a:lnTo>
                    <a:pt x="104564" y="172587"/>
                  </a:lnTo>
                  <a:lnTo>
                    <a:pt x="109390" y="167888"/>
                  </a:lnTo>
                  <a:lnTo>
                    <a:pt x="113454" y="163189"/>
                  </a:lnTo>
                  <a:lnTo>
                    <a:pt x="113200" y="161157"/>
                  </a:lnTo>
                  <a:lnTo>
                    <a:pt x="115232" y="155950"/>
                  </a:lnTo>
                  <a:lnTo>
                    <a:pt x="119423" y="147441"/>
                  </a:lnTo>
                  <a:lnTo>
                    <a:pt x="123614" y="138932"/>
                  </a:lnTo>
                  <a:lnTo>
                    <a:pt x="128059" y="131947"/>
                  </a:lnTo>
                  <a:lnTo>
                    <a:pt x="132631" y="126486"/>
                  </a:lnTo>
                  <a:lnTo>
                    <a:pt x="134409" y="119501"/>
                  </a:lnTo>
                  <a:lnTo>
                    <a:pt x="135044" y="113786"/>
                  </a:lnTo>
                  <a:lnTo>
                    <a:pt x="134790" y="109722"/>
                  </a:lnTo>
                  <a:lnTo>
                    <a:pt x="134409" y="105658"/>
                  </a:lnTo>
                  <a:lnTo>
                    <a:pt x="133901" y="103499"/>
                  </a:lnTo>
                  <a:lnTo>
                    <a:pt x="133139" y="103245"/>
                  </a:lnTo>
                  <a:lnTo>
                    <a:pt x="130853" y="102356"/>
                  </a:lnTo>
                  <a:lnTo>
                    <a:pt x="128186" y="102102"/>
                  </a:lnTo>
                  <a:lnTo>
                    <a:pt x="125265" y="102737"/>
                  </a:lnTo>
                  <a:close/>
                </a:path>
                <a:path w="474979" h="471805">
                  <a:moveTo>
                    <a:pt x="228135" y="1518"/>
                  </a:moveTo>
                  <a:lnTo>
                    <a:pt x="243589" y="519"/>
                  </a:lnTo>
                  <a:lnTo>
                    <a:pt x="259853" y="9"/>
                  </a:lnTo>
                  <a:lnTo>
                    <a:pt x="276927" y="0"/>
                  </a:lnTo>
                  <a:lnTo>
                    <a:pt x="294810" y="502"/>
                  </a:lnTo>
                  <a:lnTo>
                    <a:pt x="346781" y="7877"/>
                  </a:lnTo>
                  <a:lnTo>
                    <a:pt x="395616" y="27172"/>
                  </a:lnTo>
                  <a:lnTo>
                    <a:pt x="434588" y="59850"/>
                  </a:lnTo>
                  <a:lnTo>
                    <a:pt x="455465" y="105785"/>
                  </a:lnTo>
                  <a:lnTo>
                    <a:pt x="459577" y="137709"/>
                  </a:lnTo>
                  <a:lnTo>
                    <a:pt x="456019" y="152630"/>
                  </a:lnTo>
                  <a:lnTo>
                    <a:pt x="423874" y="188557"/>
                  </a:lnTo>
                  <a:lnTo>
                    <a:pt x="385869" y="198241"/>
                  </a:lnTo>
                  <a:lnTo>
                    <a:pt x="369964" y="198880"/>
                  </a:lnTo>
                  <a:lnTo>
                    <a:pt x="355977" y="198114"/>
                  </a:lnTo>
                  <a:lnTo>
                    <a:pt x="317305" y="182207"/>
                  </a:lnTo>
                  <a:lnTo>
                    <a:pt x="304716" y="169666"/>
                  </a:lnTo>
                  <a:lnTo>
                    <a:pt x="298878" y="164929"/>
                  </a:lnTo>
                  <a:lnTo>
                    <a:pt x="261997" y="149139"/>
                  </a:lnTo>
                  <a:lnTo>
                    <a:pt x="250033" y="148677"/>
                  </a:lnTo>
                  <a:lnTo>
                    <a:pt x="236009" y="149346"/>
                  </a:lnTo>
                  <a:lnTo>
                    <a:pt x="200755" y="164669"/>
                  </a:lnTo>
                  <a:lnTo>
                    <a:pt x="180717" y="202241"/>
                  </a:lnTo>
                  <a:lnTo>
                    <a:pt x="178706" y="218719"/>
                  </a:lnTo>
                  <a:lnTo>
                    <a:pt x="179113" y="237103"/>
                  </a:lnTo>
                  <a:lnTo>
                    <a:pt x="192686" y="286662"/>
                  </a:lnTo>
                  <a:lnTo>
                    <a:pt x="223008" y="318478"/>
                  </a:lnTo>
                  <a:lnTo>
                    <a:pt x="250233" y="322955"/>
                  </a:lnTo>
                  <a:lnTo>
                    <a:pt x="265400" y="321149"/>
                  </a:lnTo>
                  <a:lnTo>
                    <a:pt x="301015" y="304921"/>
                  </a:lnTo>
                  <a:lnTo>
                    <a:pt x="319321" y="285490"/>
                  </a:lnTo>
                  <a:lnTo>
                    <a:pt x="323274" y="281205"/>
                  </a:lnTo>
                  <a:lnTo>
                    <a:pt x="359453" y="255899"/>
                  </a:lnTo>
                  <a:lnTo>
                    <a:pt x="410725" y="246945"/>
                  </a:lnTo>
                  <a:lnTo>
                    <a:pt x="457624" y="266948"/>
                  </a:lnTo>
                  <a:lnTo>
                    <a:pt x="474894" y="310614"/>
                  </a:lnTo>
                  <a:lnTo>
                    <a:pt x="473753" y="328924"/>
                  </a:lnTo>
                  <a:lnTo>
                    <a:pt x="458644" y="378465"/>
                  </a:lnTo>
                  <a:lnTo>
                    <a:pt x="422191" y="414966"/>
                  </a:lnTo>
                  <a:lnTo>
                    <a:pt x="377696" y="440870"/>
                  </a:lnTo>
                  <a:lnTo>
                    <a:pt x="330243" y="458337"/>
                  </a:lnTo>
                  <a:lnTo>
                    <a:pt x="282309" y="468481"/>
                  </a:lnTo>
                  <a:lnTo>
                    <a:pt x="242448" y="471269"/>
                  </a:lnTo>
                  <a:lnTo>
                    <a:pt x="218912" y="470640"/>
                  </a:lnTo>
                  <a:lnTo>
                    <a:pt x="173779" y="464179"/>
                  </a:lnTo>
                  <a:lnTo>
                    <a:pt x="131425" y="449494"/>
                  </a:lnTo>
                  <a:lnTo>
                    <a:pt x="91737" y="425571"/>
                  </a:lnTo>
                  <a:lnTo>
                    <a:pt x="57527" y="396805"/>
                  </a:lnTo>
                  <a:lnTo>
                    <a:pt x="30269" y="358134"/>
                  </a:lnTo>
                  <a:lnTo>
                    <a:pt x="11013" y="309747"/>
                  </a:lnTo>
                  <a:lnTo>
                    <a:pt x="1186" y="251835"/>
                  </a:lnTo>
                  <a:lnTo>
                    <a:pt x="0" y="222329"/>
                  </a:lnTo>
                  <a:lnTo>
                    <a:pt x="1408" y="194764"/>
                  </a:lnTo>
                  <a:lnTo>
                    <a:pt x="12108" y="145409"/>
                  </a:lnTo>
                  <a:lnTo>
                    <a:pt x="32952" y="103276"/>
                  </a:lnTo>
                  <a:lnTo>
                    <a:pt x="63416" y="68193"/>
                  </a:lnTo>
                  <a:lnTo>
                    <a:pt x="97611" y="42697"/>
                  </a:lnTo>
                  <a:lnTo>
                    <a:pt x="136949" y="22727"/>
                  </a:lnTo>
                  <a:lnTo>
                    <a:pt x="180685" y="8836"/>
                  </a:lnTo>
                  <a:lnTo>
                    <a:pt x="203940" y="4349"/>
                  </a:lnTo>
                  <a:lnTo>
                    <a:pt x="228135" y="1518"/>
                  </a:lnTo>
                  <a:close/>
                </a:path>
              </a:pathLst>
            </a:custGeom>
            <a:ln w="2926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41720" y="637031"/>
              <a:ext cx="898398" cy="840486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6276477" y="771338"/>
              <a:ext cx="577850" cy="519430"/>
            </a:xfrm>
            <a:custGeom>
              <a:avLst/>
              <a:gdLst/>
              <a:ahLst/>
              <a:cxnLst/>
              <a:rect l="l" t="t" r="r" b="b"/>
              <a:pathLst>
                <a:path w="577850" h="519430">
                  <a:moveTo>
                    <a:pt x="575551" y="212911"/>
                  </a:moveTo>
                  <a:lnTo>
                    <a:pt x="404611" y="212911"/>
                  </a:lnTo>
                  <a:lnTo>
                    <a:pt x="406770" y="213038"/>
                  </a:lnTo>
                  <a:lnTo>
                    <a:pt x="407659" y="219515"/>
                  </a:lnTo>
                  <a:lnTo>
                    <a:pt x="406290" y="237390"/>
                  </a:lnTo>
                  <a:lnTo>
                    <a:pt x="402833" y="285809"/>
                  </a:lnTo>
                  <a:lnTo>
                    <a:pt x="401398" y="302954"/>
                  </a:lnTo>
                  <a:lnTo>
                    <a:pt x="395594" y="355532"/>
                  </a:lnTo>
                  <a:lnTo>
                    <a:pt x="387325" y="408199"/>
                  </a:lnTo>
                  <a:lnTo>
                    <a:pt x="384037" y="425509"/>
                  </a:lnTo>
                  <a:lnTo>
                    <a:pt x="383608" y="433464"/>
                  </a:lnTo>
                  <a:lnTo>
                    <a:pt x="383528" y="445448"/>
                  </a:lnTo>
                  <a:lnTo>
                    <a:pt x="383608" y="450280"/>
                  </a:lnTo>
                  <a:lnTo>
                    <a:pt x="384037" y="459164"/>
                  </a:lnTo>
                  <a:lnTo>
                    <a:pt x="385515" y="467733"/>
                  </a:lnTo>
                  <a:lnTo>
                    <a:pt x="388625" y="475515"/>
                  </a:lnTo>
                  <a:lnTo>
                    <a:pt x="393377" y="482488"/>
                  </a:lnTo>
                  <a:lnTo>
                    <a:pt x="399785" y="488628"/>
                  </a:lnTo>
                  <a:lnTo>
                    <a:pt x="404478" y="495605"/>
                  </a:lnTo>
                  <a:lnTo>
                    <a:pt x="445346" y="518457"/>
                  </a:lnTo>
                  <a:lnTo>
                    <a:pt x="456324" y="519376"/>
                  </a:lnTo>
                  <a:lnTo>
                    <a:pt x="468111" y="518854"/>
                  </a:lnTo>
                  <a:lnTo>
                    <a:pt x="479411" y="518854"/>
                  </a:lnTo>
                  <a:lnTo>
                    <a:pt x="520245" y="506773"/>
                  </a:lnTo>
                  <a:lnTo>
                    <a:pt x="546051" y="477053"/>
                  </a:lnTo>
                  <a:lnTo>
                    <a:pt x="549907" y="465272"/>
                  </a:lnTo>
                  <a:lnTo>
                    <a:pt x="552026" y="459037"/>
                  </a:lnTo>
                  <a:lnTo>
                    <a:pt x="554479" y="452421"/>
                  </a:lnTo>
                  <a:lnTo>
                    <a:pt x="557265" y="445448"/>
                  </a:lnTo>
                  <a:lnTo>
                    <a:pt x="558906" y="426660"/>
                  </a:lnTo>
                  <a:lnTo>
                    <a:pt x="561154" y="406872"/>
                  </a:lnTo>
                  <a:lnTo>
                    <a:pt x="563998" y="386083"/>
                  </a:lnTo>
                  <a:lnTo>
                    <a:pt x="570874" y="342270"/>
                  </a:lnTo>
                  <a:lnTo>
                    <a:pt x="573830" y="320290"/>
                  </a:lnTo>
                  <a:lnTo>
                    <a:pt x="576105" y="299841"/>
                  </a:lnTo>
                  <a:lnTo>
                    <a:pt x="577759" y="280402"/>
                  </a:lnTo>
                  <a:lnTo>
                    <a:pt x="577742" y="275016"/>
                  </a:lnTo>
                  <a:lnTo>
                    <a:pt x="577295" y="254674"/>
                  </a:lnTo>
                  <a:lnTo>
                    <a:pt x="576442" y="230818"/>
                  </a:lnTo>
                  <a:lnTo>
                    <a:pt x="575551" y="212911"/>
                  </a:lnTo>
                  <a:close/>
                </a:path>
                <a:path w="577850" h="519430">
                  <a:moveTo>
                    <a:pt x="479411" y="518854"/>
                  </a:moveTo>
                  <a:lnTo>
                    <a:pt x="468111" y="518854"/>
                  </a:lnTo>
                  <a:lnTo>
                    <a:pt x="477156" y="519045"/>
                  </a:lnTo>
                  <a:lnTo>
                    <a:pt x="479411" y="518854"/>
                  </a:lnTo>
                  <a:close/>
                </a:path>
                <a:path w="577850" h="519430">
                  <a:moveTo>
                    <a:pt x="160648" y="0"/>
                  </a:moveTo>
                  <a:lnTo>
                    <a:pt x="120730" y="8866"/>
                  </a:lnTo>
                  <a:lnTo>
                    <a:pt x="88510" y="29255"/>
                  </a:lnTo>
                  <a:lnTo>
                    <a:pt x="50916" y="70671"/>
                  </a:lnTo>
                  <a:lnTo>
                    <a:pt x="33565" y="105739"/>
                  </a:lnTo>
                  <a:lnTo>
                    <a:pt x="19928" y="145855"/>
                  </a:lnTo>
                  <a:lnTo>
                    <a:pt x="10324" y="189638"/>
                  </a:lnTo>
                  <a:lnTo>
                    <a:pt x="4815" y="235898"/>
                  </a:lnTo>
                  <a:lnTo>
                    <a:pt x="2063" y="280402"/>
                  </a:lnTo>
                  <a:lnTo>
                    <a:pt x="371" y="325032"/>
                  </a:lnTo>
                  <a:lnTo>
                    <a:pt x="0" y="373199"/>
                  </a:lnTo>
                  <a:lnTo>
                    <a:pt x="209" y="386613"/>
                  </a:lnTo>
                  <a:lnTo>
                    <a:pt x="731" y="400522"/>
                  </a:lnTo>
                  <a:lnTo>
                    <a:pt x="812" y="406872"/>
                  </a:lnTo>
                  <a:lnTo>
                    <a:pt x="8831" y="447607"/>
                  </a:lnTo>
                  <a:lnTo>
                    <a:pt x="16328" y="459164"/>
                  </a:lnTo>
                  <a:lnTo>
                    <a:pt x="21129" y="466516"/>
                  </a:lnTo>
                  <a:lnTo>
                    <a:pt x="58679" y="490025"/>
                  </a:lnTo>
                  <a:lnTo>
                    <a:pt x="69385" y="490930"/>
                  </a:lnTo>
                  <a:lnTo>
                    <a:pt x="81269" y="490406"/>
                  </a:lnTo>
                  <a:lnTo>
                    <a:pt x="103470" y="490406"/>
                  </a:lnTo>
                  <a:lnTo>
                    <a:pt x="148579" y="469324"/>
                  </a:lnTo>
                  <a:lnTo>
                    <a:pt x="168599" y="427158"/>
                  </a:lnTo>
                  <a:lnTo>
                    <a:pt x="172339" y="377662"/>
                  </a:lnTo>
                  <a:lnTo>
                    <a:pt x="172288" y="359771"/>
                  </a:lnTo>
                  <a:lnTo>
                    <a:pt x="171049" y="325052"/>
                  </a:lnTo>
                  <a:lnTo>
                    <a:pt x="171138" y="302621"/>
                  </a:lnTo>
                  <a:lnTo>
                    <a:pt x="174064" y="252035"/>
                  </a:lnTo>
                  <a:lnTo>
                    <a:pt x="179948" y="204148"/>
                  </a:lnTo>
                  <a:lnTo>
                    <a:pt x="181853" y="196909"/>
                  </a:lnTo>
                  <a:lnTo>
                    <a:pt x="574600" y="196909"/>
                  </a:lnTo>
                  <a:lnTo>
                    <a:pt x="573902" y="185987"/>
                  </a:lnTo>
                  <a:lnTo>
                    <a:pt x="571594" y="165056"/>
                  </a:lnTo>
                  <a:lnTo>
                    <a:pt x="567958" y="145347"/>
                  </a:lnTo>
                  <a:lnTo>
                    <a:pt x="105907" y="145347"/>
                  </a:lnTo>
                  <a:lnTo>
                    <a:pt x="102986" y="143061"/>
                  </a:lnTo>
                  <a:lnTo>
                    <a:pt x="111289" y="102215"/>
                  </a:lnTo>
                  <a:lnTo>
                    <a:pt x="123687" y="87054"/>
                  </a:lnTo>
                  <a:lnTo>
                    <a:pt x="129952" y="80529"/>
                  </a:lnTo>
                  <a:lnTo>
                    <a:pt x="154421" y="66734"/>
                  </a:lnTo>
                  <a:lnTo>
                    <a:pt x="291888" y="66734"/>
                  </a:lnTo>
                  <a:lnTo>
                    <a:pt x="288470" y="58908"/>
                  </a:lnTo>
                  <a:lnTo>
                    <a:pt x="248961" y="18385"/>
                  </a:lnTo>
                  <a:lnTo>
                    <a:pt x="208281" y="3474"/>
                  </a:lnTo>
                  <a:lnTo>
                    <a:pt x="183631" y="186"/>
                  </a:lnTo>
                  <a:lnTo>
                    <a:pt x="160648" y="0"/>
                  </a:lnTo>
                  <a:close/>
                </a:path>
                <a:path w="577850" h="519430">
                  <a:moveTo>
                    <a:pt x="103470" y="490406"/>
                  </a:moveTo>
                  <a:lnTo>
                    <a:pt x="81269" y="490406"/>
                  </a:lnTo>
                  <a:lnTo>
                    <a:pt x="103323" y="490434"/>
                  </a:lnTo>
                  <a:lnTo>
                    <a:pt x="103470" y="490406"/>
                  </a:lnTo>
                  <a:close/>
                </a:path>
                <a:path w="577850" h="519430">
                  <a:moveTo>
                    <a:pt x="574600" y="196909"/>
                  </a:moveTo>
                  <a:lnTo>
                    <a:pt x="181853" y="196909"/>
                  </a:lnTo>
                  <a:lnTo>
                    <a:pt x="181726" y="199703"/>
                  </a:lnTo>
                  <a:lnTo>
                    <a:pt x="182615" y="204910"/>
                  </a:lnTo>
                  <a:lnTo>
                    <a:pt x="184520" y="213292"/>
                  </a:lnTo>
                  <a:lnTo>
                    <a:pt x="186235" y="222412"/>
                  </a:lnTo>
                  <a:lnTo>
                    <a:pt x="187759" y="233199"/>
                  </a:lnTo>
                  <a:lnTo>
                    <a:pt x="189092" y="245653"/>
                  </a:lnTo>
                  <a:lnTo>
                    <a:pt x="190235" y="259774"/>
                  </a:lnTo>
                  <a:lnTo>
                    <a:pt x="192997" y="275016"/>
                  </a:lnTo>
                  <a:lnTo>
                    <a:pt x="194998" y="289889"/>
                  </a:lnTo>
                  <a:lnTo>
                    <a:pt x="196236" y="304405"/>
                  </a:lnTo>
                  <a:lnTo>
                    <a:pt x="196712" y="318575"/>
                  </a:lnTo>
                  <a:lnTo>
                    <a:pt x="196926" y="331668"/>
                  </a:lnTo>
                  <a:lnTo>
                    <a:pt x="197569" y="342927"/>
                  </a:lnTo>
                  <a:lnTo>
                    <a:pt x="198641" y="352329"/>
                  </a:lnTo>
                  <a:lnTo>
                    <a:pt x="200141" y="359850"/>
                  </a:lnTo>
                  <a:lnTo>
                    <a:pt x="202808" y="376594"/>
                  </a:lnTo>
                  <a:lnTo>
                    <a:pt x="227954" y="410777"/>
                  </a:lnTo>
                  <a:lnTo>
                    <a:pt x="268709" y="423475"/>
                  </a:lnTo>
                  <a:lnTo>
                    <a:pt x="283552" y="423475"/>
                  </a:lnTo>
                  <a:lnTo>
                    <a:pt x="333364" y="409380"/>
                  </a:lnTo>
                  <a:lnTo>
                    <a:pt x="362314" y="377662"/>
                  </a:lnTo>
                  <a:lnTo>
                    <a:pt x="374576" y="333567"/>
                  </a:lnTo>
                  <a:lnTo>
                    <a:pt x="378838" y="308544"/>
                  </a:lnTo>
                  <a:lnTo>
                    <a:pt x="381338" y="294842"/>
                  </a:lnTo>
                  <a:lnTo>
                    <a:pt x="390363" y="253523"/>
                  </a:lnTo>
                  <a:lnTo>
                    <a:pt x="402960" y="217483"/>
                  </a:lnTo>
                  <a:lnTo>
                    <a:pt x="404601" y="212939"/>
                  </a:lnTo>
                  <a:lnTo>
                    <a:pt x="403976" y="212911"/>
                  </a:lnTo>
                  <a:lnTo>
                    <a:pt x="575551" y="212911"/>
                  </a:lnTo>
                  <a:lnTo>
                    <a:pt x="575303" y="207914"/>
                  </a:lnTo>
                  <a:lnTo>
                    <a:pt x="574600" y="196909"/>
                  </a:lnTo>
                  <a:close/>
                </a:path>
                <a:path w="577850" h="519430">
                  <a:moveTo>
                    <a:pt x="291888" y="66734"/>
                  </a:moveTo>
                  <a:lnTo>
                    <a:pt x="157088" y="66734"/>
                  </a:lnTo>
                  <a:lnTo>
                    <a:pt x="161533" y="66861"/>
                  </a:lnTo>
                  <a:lnTo>
                    <a:pt x="165343" y="68385"/>
                  </a:lnTo>
                  <a:lnTo>
                    <a:pt x="168518" y="71687"/>
                  </a:lnTo>
                  <a:lnTo>
                    <a:pt x="169788" y="72322"/>
                  </a:lnTo>
                  <a:lnTo>
                    <a:pt x="170423" y="73846"/>
                  </a:lnTo>
                  <a:lnTo>
                    <a:pt x="170169" y="78037"/>
                  </a:lnTo>
                  <a:lnTo>
                    <a:pt x="167248" y="81466"/>
                  </a:lnTo>
                  <a:lnTo>
                    <a:pt x="161787" y="86292"/>
                  </a:lnTo>
                  <a:lnTo>
                    <a:pt x="158104" y="94928"/>
                  </a:lnTo>
                  <a:lnTo>
                    <a:pt x="153786" y="102040"/>
                  </a:lnTo>
                  <a:lnTo>
                    <a:pt x="148960" y="107755"/>
                  </a:lnTo>
                  <a:lnTo>
                    <a:pt x="144007" y="113343"/>
                  </a:lnTo>
                  <a:lnTo>
                    <a:pt x="141467" y="117407"/>
                  </a:lnTo>
                  <a:lnTo>
                    <a:pt x="141340" y="119820"/>
                  </a:lnTo>
                  <a:lnTo>
                    <a:pt x="140832" y="120201"/>
                  </a:lnTo>
                  <a:lnTo>
                    <a:pt x="137911" y="122741"/>
                  </a:lnTo>
                  <a:lnTo>
                    <a:pt x="132450" y="127567"/>
                  </a:lnTo>
                  <a:lnTo>
                    <a:pt x="126862" y="132266"/>
                  </a:lnTo>
                  <a:lnTo>
                    <a:pt x="122798" y="136965"/>
                  </a:lnTo>
                  <a:lnTo>
                    <a:pt x="106669" y="145347"/>
                  </a:lnTo>
                  <a:lnTo>
                    <a:pt x="567958" y="145347"/>
                  </a:lnTo>
                  <a:lnTo>
                    <a:pt x="567875" y="144966"/>
                  </a:lnTo>
                  <a:lnTo>
                    <a:pt x="562883" y="126194"/>
                  </a:lnTo>
                  <a:lnTo>
                    <a:pt x="556503" y="108263"/>
                  </a:lnTo>
                  <a:lnTo>
                    <a:pt x="548658" y="93785"/>
                  </a:lnTo>
                  <a:lnTo>
                    <a:pt x="300090" y="93785"/>
                  </a:lnTo>
                  <a:lnTo>
                    <a:pt x="295756" y="75590"/>
                  </a:lnTo>
                  <a:lnTo>
                    <a:pt x="291888" y="66734"/>
                  </a:lnTo>
                  <a:close/>
                </a:path>
                <a:path w="577850" h="519430">
                  <a:moveTo>
                    <a:pt x="431154" y="18347"/>
                  </a:moveTo>
                  <a:lnTo>
                    <a:pt x="385601" y="20347"/>
                  </a:lnTo>
                  <a:lnTo>
                    <a:pt x="348572" y="33587"/>
                  </a:lnTo>
                  <a:lnTo>
                    <a:pt x="320069" y="58066"/>
                  </a:lnTo>
                  <a:lnTo>
                    <a:pt x="300090" y="93785"/>
                  </a:lnTo>
                  <a:lnTo>
                    <a:pt x="548658" y="93785"/>
                  </a:lnTo>
                  <a:lnTo>
                    <a:pt x="523785" y="61186"/>
                  </a:lnTo>
                  <a:lnTo>
                    <a:pt x="492805" y="36206"/>
                  </a:lnTo>
                  <a:lnTo>
                    <a:pt x="453752" y="21538"/>
                  </a:lnTo>
                  <a:lnTo>
                    <a:pt x="431154" y="18347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276387" y="771338"/>
              <a:ext cx="578485" cy="519430"/>
            </a:xfrm>
            <a:custGeom>
              <a:avLst/>
              <a:gdLst/>
              <a:ahLst/>
              <a:cxnLst/>
              <a:rect l="l" t="t" r="r" b="b"/>
              <a:pathLst>
                <a:path w="578484" h="519430">
                  <a:moveTo>
                    <a:pt x="157178" y="66734"/>
                  </a:moveTo>
                  <a:lnTo>
                    <a:pt x="154511" y="66734"/>
                  </a:lnTo>
                  <a:lnTo>
                    <a:pt x="151717" y="67242"/>
                  </a:lnTo>
                  <a:lnTo>
                    <a:pt x="123777" y="87054"/>
                  </a:lnTo>
                  <a:lnTo>
                    <a:pt x="116822" y="94176"/>
                  </a:lnTo>
                  <a:lnTo>
                    <a:pt x="111378" y="102215"/>
                  </a:lnTo>
                  <a:lnTo>
                    <a:pt x="107436" y="111182"/>
                  </a:lnTo>
                  <a:lnTo>
                    <a:pt x="104981" y="121090"/>
                  </a:lnTo>
                  <a:lnTo>
                    <a:pt x="102822" y="135060"/>
                  </a:lnTo>
                  <a:lnTo>
                    <a:pt x="103076" y="143061"/>
                  </a:lnTo>
                  <a:lnTo>
                    <a:pt x="105997" y="145347"/>
                  </a:lnTo>
                  <a:lnTo>
                    <a:pt x="106759" y="145347"/>
                  </a:lnTo>
                  <a:lnTo>
                    <a:pt x="122888" y="136965"/>
                  </a:lnTo>
                  <a:lnTo>
                    <a:pt x="126952" y="132266"/>
                  </a:lnTo>
                  <a:lnTo>
                    <a:pt x="132540" y="127567"/>
                  </a:lnTo>
                  <a:lnTo>
                    <a:pt x="138001" y="122741"/>
                  </a:lnTo>
                  <a:lnTo>
                    <a:pt x="140922" y="120201"/>
                  </a:lnTo>
                  <a:lnTo>
                    <a:pt x="141430" y="119820"/>
                  </a:lnTo>
                  <a:lnTo>
                    <a:pt x="141557" y="117407"/>
                  </a:lnTo>
                  <a:lnTo>
                    <a:pt x="144097" y="113343"/>
                  </a:lnTo>
                  <a:lnTo>
                    <a:pt x="149050" y="107755"/>
                  </a:lnTo>
                  <a:lnTo>
                    <a:pt x="153876" y="102040"/>
                  </a:lnTo>
                  <a:lnTo>
                    <a:pt x="158194" y="94928"/>
                  </a:lnTo>
                  <a:lnTo>
                    <a:pt x="161877" y="86292"/>
                  </a:lnTo>
                  <a:lnTo>
                    <a:pt x="167338" y="81466"/>
                  </a:lnTo>
                  <a:lnTo>
                    <a:pt x="170259" y="78037"/>
                  </a:lnTo>
                  <a:lnTo>
                    <a:pt x="170386" y="75878"/>
                  </a:lnTo>
                  <a:lnTo>
                    <a:pt x="170513" y="73846"/>
                  </a:lnTo>
                  <a:lnTo>
                    <a:pt x="169878" y="72322"/>
                  </a:lnTo>
                  <a:lnTo>
                    <a:pt x="168608" y="71687"/>
                  </a:lnTo>
                  <a:lnTo>
                    <a:pt x="165433" y="68385"/>
                  </a:lnTo>
                  <a:lnTo>
                    <a:pt x="161623" y="66861"/>
                  </a:lnTo>
                  <a:lnTo>
                    <a:pt x="157178" y="66734"/>
                  </a:lnTo>
                  <a:close/>
                </a:path>
                <a:path w="578484" h="519430">
                  <a:moveTo>
                    <a:pt x="183721" y="186"/>
                  </a:moveTo>
                  <a:lnTo>
                    <a:pt x="230139" y="9536"/>
                  </a:lnTo>
                  <a:lnTo>
                    <a:pt x="265128" y="30031"/>
                  </a:lnTo>
                  <a:lnTo>
                    <a:pt x="295846" y="75590"/>
                  </a:lnTo>
                  <a:lnTo>
                    <a:pt x="300180" y="93785"/>
                  </a:lnTo>
                  <a:lnTo>
                    <a:pt x="320159" y="58066"/>
                  </a:lnTo>
                  <a:lnTo>
                    <a:pt x="348662" y="33587"/>
                  </a:lnTo>
                  <a:lnTo>
                    <a:pt x="385691" y="20347"/>
                  </a:lnTo>
                  <a:lnTo>
                    <a:pt x="431244" y="18347"/>
                  </a:lnTo>
                  <a:lnTo>
                    <a:pt x="453842" y="21538"/>
                  </a:lnTo>
                  <a:lnTo>
                    <a:pt x="492894" y="36206"/>
                  </a:lnTo>
                  <a:lnTo>
                    <a:pt x="523874" y="61186"/>
                  </a:lnTo>
                  <a:lnTo>
                    <a:pt x="547496" y="91475"/>
                  </a:lnTo>
                  <a:lnTo>
                    <a:pt x="568007" y="145125"/>
                  </a:lnTo>
                  <a:lnTo>
                    <a:pt x="573992" y="185987"/>
                  </a:lnTo>
                  <a:lnTo>
                    <a:pt x="576532" y="230818"/>
                  </a:lnTo>
                  <a:lnTo>
                    <a:pt x="577929" y="279459"/>
                  </a:lnTo>
                  <a:lnTo>
                    <a:pt x="576195" y="299841"/>
                  </a:lnTo>
                  <a:lnTo>
                    <a:pt x="573865" y="320782"/>
                  </a:lnTo>
                  <a:lnTo>
                    <a:pt x="570964" y="342270"/>
                  </a:lnTo>
                  <a:lnTo>
                    <a:pt x="567515" y="364295"/>
                  </a:lnTo>
                  <a:lnTo>
                    <a:pt x="564088" y="386083"/>
                  </a:lnTo>
                  <a:lnTo>
                    <a:pt x="561244" y="406872"/>
                  </a:lnTo>
                  <a:lnTo>
                    <a:pt x="558996" y="426660"/>
                  </a:lnTo>
                  <a:lnTo>
                    <a:pt x="557355" y="445448"/>
                  </a:lnTo>
                  <a:lnTo>
                    <a:pt x="554569" y="452421"/>
                  </a:lnTo>
                  <a:lnTo>
                    <a:pt x="552116" y="459037"/>
                  </a:lnTo>
                  <a:lnTo>
                    <a:pt x="549997" y="465272"/>
                  </a:lnTo>
                  <a:lnTo>
                    <a:pt x="548211" y="471102"/>
                  </a:lnTo>
                  <a:lnTo>
                    <a:pt x="546141" y="477053"/>
                  </a:lnTo>
                  <a:lnTo>
                    <a:pt x="520334" y="506773"/>
                  </a:lnTo>
                  <a:lnTo>
                    <a:pt x="477246" y="519045"/>
                  </a:lnTo>
                  <a:lnTo>
                    <a:pt x="468201" y="518854"/>
                  </a:lnTo>
                  <a:lnTo>
                    <a:pt x="456414" y="519376"/>
                  </a:lnTo>
                  <a:lnTo>
                    <a:pt x="417574" y="507416"/>
                  </a:lnTo>
                  <a:lnTo>
                    <a:pt x="399875" y="488628"/>
                  </a:lnTo>
                  <a:lnTo>
                    <a:pt x="393467" y="482488"/>
                  </a:lnTo>
                  <a:lnTo>
                    <a:pt x="383555" y="441717"/>
                  </a:lnTo>
                  <a:lnTo>
                    <a:pt x="383698" y="433464"/>
                  </a:lnTo>
                  <a:lnTo>
                    <a:pt x="384127" y="425509"/>
                  </a:lnTo>
                  <a:lnTo>
                    <a:pt x="387415" y="408199"/>
                  </a:lnTo>
                  <a:lnTo>
                    <a:pt x="390429" y="390759"/>
                  </a:lnTo>
                  <a:lnTo>
                    <a:pt x="397904" y="337816"/>
                  </a:lnTo>
                  <a:lnTo>
                    <a:pt x="402923" y="285809"/>
                  </a:lnTo>
                  <a:lnTo>
                    <a:pt x="405995" y="242893"/>
                  </a:lnTo>
                  <a:lnTo>
                    <a:pt x="406733" y="232342"/>
                  </a:lnTo>
                  <a:lnTo>
                    <a:pt x="407749" y="219515"/>
                  </a:lnTo>
                  <a:lnTo>
                    <a:pt x="406860" y="213038"/>
                  </a:lnTo>
                  <a:lnTo>
                    <a:pt x="404066" y="212911"/>
                  </a:lnTo>
                  <a:lnTo>
                    <a:pt x="404701" y="212911"/>
                  </a:lnTo>
                  <a:lnTo>
                    <a:pt x="403050" y="217483"/>
                  </a:lnTo>
                  <a:lnTo>
                    <a:pt x="399240" y="226627"/>
                  </a:lnTo>
                  <a:lnTo>
                    <a:pt x="396359" y="234195"/>
                  </a:lnTo>
                  <a:lnTo>
                    <a:pt x="384262" y="280402"/>
                  </a:lnTo>
                  <a:lnTo>
                    <a:pt x="376761" y="321496"/>
                  </a:lnTo>
                  <a:lnTo>
                    <a:pt x="374665" y="333567"/>
                  </a:lnTo>
                  <a:lnTo>
                    <a:pt x="362404" y="377662"/>
                  </a:lnTo>
                  <a:lnTo>
                    <a:pt x="333454" y="409380"/>
                  </a:lnTo>
                  <a:lnTo>
                    <a:pt x="295396" y="423239"/>
                  </a:lnTo>
                  <a:lnTo>
                    <a:pt x="283543" y="423477"/>
                  </a:lnTo>
                  <a:lnTo>
                    <a:pt x="268799" y="423475"/>
                  </a:lnTo>
                  <a:lnTo>
                    <a:pt x="228044" y="410777"/>
                  </a:lnTo>
                  <a:lnTo>
                    <a:pt x="202898" y="376594"/>
                  </a:lnTo>
                  <a:lnTo>
                    <a:pt x="200231" y="359850"/>
                  </a:lnTo>
                  <a:lnTo>
                    <a:pt x="198731" y="352329"/>
                  </a:lnTo>
                  <a:lnTo>
                    <a:pt x="197659" y="342927"/>
                  </a:lnTo>
                  <a:lnTo>
                    <a:pt x="197016" y="331668"/>
                  </a:lnTo>
                  <a:lnTo>
                    <a:pt x="196802" y="318575"/>
                  </a:lnTo>
                  <a:lnTo>
                    <a:pt x="196326" y="304405"/>
                  </a:lnTo>
                  <a:lnTo>
                    <a:pt x="195087" y="289889"/>
                  </a:lnTo>
                  <a:lnTo>
                    <a:pt x="193087" y="275016"/>
                  </a:lnTo>
                  <a:lnTo>
                    <a:pt x="190325" y="259774"/>
                  </a:lnTo>
                  <a:lnTo>
                    <a:pt x="189182" y="245653"/>
                  </a:lnTo>
                  <a:lnTo>
                    <a:pt x="187848" y="233199"/>
                  </a:lnTo>
                  <a:lnTo>
                    <a:pt x="186324" y="222412"/>
                  </a:lnTo>
                  <a:lnTo>
                    <a:pt x="184610" y="213292"/>
                  </a:lnTo>
                  <a:lnTo>
                    <a:pt x="182705" y="204910"/>
                  </a:lnTo>
                  <a:lnTo>
                    <a:pt x="181816" y="199703"/>
                  </a:lnTo>
                  <a:lnTo>
                    <a:pt x="181943" y="197544"/>
                  </a:lnTo>
                  <a:lnTo>
                    <a:pt x="181943" y="196909"/>
                  </a:lnTo>
                  <a:lnTo>
                    <a:pt x="175545" y="237390"/>
                  </a:lnTo>
                  <a:lnTo>
                    <a:pt x="171658" y="288178"/>
                  </a:lnTo>
                  <a:lnTo>
                    <a:pt x="171100" y="306891"/>
                  </a:lnTo>
                  <a:lnTo>
                    <a:pt x="171138" y="325032"/>
                  </a:lnTo>
                  <a:lnTo>
                    <a:pt x="171783" y="342578"/>
                  </a:lnTo>
                  <a:lnTo>
                    <a:pt x="172378" y="359771"/>
                  </a:lnTo>
                  <a:lnTo>
                    <a:pt x="171021" y="410777"/>
                  </a:lnTo>
                  <a:lnTo>
                    <a:pt x="157501" y="456443"/>
                  </a:lnTo>
                  <a:lnTo>
                    <a:pt x="121967" y="486914"/>
                  </a:lnTo>
                  <a:lnTo>
                    <a:pt x="103413" y="490434"/>
                  </a:lnTo>
                  <a:lnTo>
                    <a:pt x="81359" y="490406"/>
                  </a:lnTo>
                  <a:lnTo>
                    <a:pt x="69474" y="490930"/>
                  </a:lnTo>
                  <a:lnTo>
                    <a:pt x="26924" y="473150"/>
                  </a:lnTo>
                  <a:lnTo>
                    <a:pt x="16335" y="459037"/>
                  </a:lnTo>
                  <a:lnTo>
                    <a:pt x="12336" y="453655"/>
                  </a:lnTo>
                  <a:lnTo>
                    <a:pt x="781" y="411382"/>
                  </a:lnTo>
                  <a:lnTo>
                    <a:pt x="968" y="404427"/>
                  </a:lnTo>
                  <a:lnTo>
                    <a:pt x="299" y="386613"/>
                  </a:lnTo>
                  <a:lnTo>
                    <a:pt x="0" y="367454"/>
                  </a:lnTo>
                  <a:lnTo>
                    <a:pt x="57" y="346938"/>
                  </a:lnTo>
                  <a:lnTo>
                    <a:pt x="460" y="325052"/>
                  </a:lnTo>
                  <a:lnTo>
                    <a:pt x="2159" y="280285"/>
                  </a:lnTo>
                  <a:lnTo>
                    <a:pt x="4905" y="235898"/>
                  </a:lnTo>
                  <a:lnTo>
                    <a:pt x="10413" y="189638"/>
                  </a:lnTo>
                  <a:lnTo>
                    <a:pt x="20018" y="145855"/>
                  </a:lnTo>
                  <a:lnTo>
                    <a:pt x="33654" y="105739"/>
                  </a:lnTo>
                  <a:lnTo>
                    <a:pt x="51006" y="70671"/>
                  </a:lnTo>
                  <a:lnTo>
                    <a:pt x="88600" y="29255"/>
                  </a:lnTo>
                  <a:lnTo>
                    <a:pt x="120820" y="8866"/>
                  </a:lnTo>
                  <a:lnTo>
                    <a:pt x="160738" y="0"/>
                  </a:lnTo>
                  <a:lnTo>
                    <a:pt x="183721" y="186"/>
                  </a:lnTo>
                  <a:close/>
                </a:path>
              </a:pathLst>
            </a:custGeom>
            <a:ln w="2926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78751" y="323087"/>
              <a:ext cx="930401" cy="1262633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66940" y="310995"/>
              <a:ext cx="901747" cy="123407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82256" y="868679"/>
              <a:ext cx="852677" cy="855726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7517257" y="1003228"/>
              <a:ext cx="530860" cy="535940"/>
            </a:xfrm>
            <a:custGeom>
              <a:avLst/>
              <a:gdLst/>
              <a:ahLst/>
              <a:cxnLst/>
              <a:rect l="l" t="t" r="r" b="b"/>
              <a:pathLst>
                <a:path w="530859" h="535940">
                  <a:moveTo>
                    <a:pt x="153537" y="0"/>
                  </a:moveTo>
                  <a:lnTo>
                    <a:pt x="116048" y="7756"/>
                  </a:lnTo>
                  <a:lnTo>
                    <a:pt x="86360" y="33599"/>
                  </a:lnTo>
                  <a:lnTo>
                    <a:pt x="60247" y="90656"/>
                  </a:lnTo>
                  <a:lnTo>
                    <a:pt x="53340" y="107132"/>
                  </a:lnTo>
                  <a:lnTo>
                    <a:pt x="27432" y="169362"/>
                  </a:lnTo>
                  <a:lnTo>
                    <a:pt x="7429" y="238990"/>
                  </a:lnTo>
                  <a:lnTo>
                    <a:pt x="0" y="298902"/>
                  </a:lnTo>
                  <a:lnTo>
                    <a:pt x="471" y="323222"/>
                  </a:lnTo>
                  <a:lnTo>
                    <a:pt x="8608" y="374376"/>
                  </a:lnTo>
                  <a:lnTo>
                    <a:pt x="27535" y="416861"/>
                  </a:lnTo>
                  <a:lnTo>
                    <a:pt x="54776" y="451532"/>
                  </a:lnTo>
                  <a:lnTo>
                    <a:pt x="87782" y="478226"/>
                  </a:lnTo>
                  <a:lnTo>
                    <a:pt x="125172" y="499943"/>
                  </a:lnTo>
                  <a:lnTo>
                    <a:pt x="167846" y="517709"/>
                  </a:lnTo>
                  <a:lnTo>
                    <a:pt x="212423" y="530143"/>
                  </a:lnTo>
                  <a:lnTo>
                    <a:pt x="256498" y="535574"/>
                  </a:lnTo>
                  <a:lnTo>
                    <a:pt x="278082" y="534265"/>
                  </a:lnTo>
                  <a:lnTo>
                    <a:pt x="320167" y="522930"/>
                  </a:lnTo>
                  <a:lnTo>
                    <a:pt x="364267" y="501419"/>
                  </a:lnTo>
                  <a:lnTo>
                    <a:pt x="404749" y="467431"/>
                  </a:lnTo>
                  <a:lnTo>
                    <a:pt x="441499" y="419028"/>
                  </a:lnTo>
                  <a:lnTo>
                    <a:pt x="461534" y="381482"/>
                  </a:lnTo>
                  <a:lnTo>
                    <a:pt x="218503" y="381482"/>
                  </a:lnTo>
                  <a:lnTo>
                    <a:pt x="204597" y="378150"/>
                  </a:lnTo>
                  <a:lnTo>
                    <a:pt x="192359" y="370552"/>
                  </a:lnTo>
                  <a:lnTo>
                    <a:pt x="183276" y="359370"/>
                  </a:lnTo>
                  <a:lnTo>
                    <a:pt x="177361" y="344592"/>
                  </a:lnTo>
                  <a:lnTo>
                    <a:pt x="174625" y="326207"/>
                  </a:lnTo>
                  <a:lnTo>
                    <a:pt x="175267" y="304492"/>
                  </a:lnTo>
                  <a:lnTo>
                    <a:pt x="179673" y="279550"/>
                  </a:lnTo>
                  <a:lnTo>
                    <a:pt x="187840" y="251394"/>
                  </a:lnTo>
                  <a:lnTo>
                    <a:pt x="199771" y="220035"/>
                  </a:lnTo>
                  <a:lnTo>
                    <a:pt x="222143" y="166314"/>
                  </a:lnTo>
                  <a:lnTo>
                    <a:pt x="123571" y="166314"/>
                  </a:lnTo>
                  <a:lnTo>
                    <a:pt x="123444" y="165552"/>
                  </a:lnTo>
                  <a:lnTo>
                    <a:pt x="123317" y="165044"/>
                  </a:lnTo>
                  <a:lnTo>
                    <a:pt x="123190" y="164409"/>
                  </a:lnTo>
                  <a:lnTo>
                    <a:pt x="122809" y="163774"/>
                  </a:lnTo>
                  <a:lnTo>
                    <a:pt x="121666" y="160980"/>
                  </a:lnTo>
                  <a:lnTo>
                    <a:pt x="122047" y="157424"/>
                  </a:lnTo>
                  <a:lnTo>
                    <a:pt x="123951" y="152979"/>
                  </a:lnTo>
                  <a:lnTo>
                    <a:pt x="123444" y="145994"/>
                  </a:lnTo>
                  <a:lnTo>
                    <a:pt x="133665" y="107741"/>
                  </a:lnTo>
                  <a:lnTo>
                    <a:pt x="153035" y="78303"/>
                  </a:lnTo>
                  <a:lnTo>
                    <a:pt x="248026" y="78303"/>
                  </a:lnTo>
                  <a:lnTo>
                    <a:pt x="248265" y="71846"/>
                  </a:lnTo>
                  <a:lnTo>
                    <a:pt x="228582" y="32736"/>
                  </a:lnTo>
                  <a:lnTo>
                    <a:pt x="190881" y="9215"/>
                  </a:lnTo>
                  <a:lnTo>
                    <a:pt x="165147" y="1309"/>
                  </a:lnTo>
                  <a:lnTo>
                    <a:pt x="153537" y="0"/>
                  </a:lnTo>
                  <a:close/>
                </a:path>
                <a:path w="530859" h="535940">
                  <a:moveTo>
                    <a:pt x="432903" y="117836"/>
                  </a:moveTo>
                  <a:lnTo>
                    <a:pt x="392618" y="128976"/>
                  </a:lnTo>
                  <a:lnTo>
                    <a:pt x="386661" y="134350"/>
                  </a:lnTo>
                  <a:lnTo>
                    <a:pt x="380523" y="138902"/>
                  </a:lnTo>
                  <a:lnTo>
                    <a:pt x="375475" y="143708"/>
                  </a:lnTo>
                  <a:lnTo>
                    <a:pt x="371570" y="148705"/>
                  </a:lnTo>
                  <a:lnTo>
                    <a:pt x="368808" y="153868"/>
                  </a:lnTo>
                  <a:lnTo>
                    <a:pt x="365887" y="160980"/>
                  </a:lnTo>
                  <a:lnTo>
                    <a:pt x="364310" y="164663"/>
                  </a:lnTo>
                  <a:lnTo>
                    <a:pt x="320294" y="270200"/>
                  </a:lnTo>
                  <a:lnTo>
                    <a:pt x="292211" y="326207"/>
                  </a:lnTo>
                  <a:lnTo>
                    <a:pt x="262509" y="362783"/>
                  </a:lnTo>
                  <a:lnTo>
                    <a:pt x="218503" y="381482"/>
                  </a:lnTo>
                  <a:lnTo>
                    <a:pt x="461534" y="381482"/>
                  </a:lnTo>
                  <a:lnTo>
                    <a:pt x="473964" y="354147"/>
                  </a:lnTo>
                  <a:lnTo>
                    <a:pt x="480486" y="338935"/>
                  </a:lnTo>
                  <a:lnTo>
                    <a:pt x="487473" y="323222"/>
                  </a:lnTo>
                  <a:lnTo>
                    <a:pt x="494913" y="307034"/>
                  </a:lnTo>
                  <a:lnTo>
                    <a:pt x="502793" y="290393"/>
                  </a:lnTo>
                  <a:lnTo>
                    <a:pt x="510319" y="274012"/>
                  </a:lnTo>
                  <a:lnTo>
                    <a:pt x="516524" y="258786"/>
                  </a:lnTo>
                  <a:lnTo>
                    <a:pt x="521420" y="244727"/>
                  </a:lnTo>
                  <a:lnTo>
                    <a:pt x="525018" y="231846"/>
                  </a:lnTo>
                  <a:lnTo>
                    <a:pt x="527944" y="223275"/>
                  </a:lnTo>
                  <a:lnTo>
                    <a:pt x="529859" y="214145"/>
                  </a:lnTo>
                  <a:lnTo>
                    <a:pt x="530750" y="204468"/>
                  </a:lnTo>
                  <a:lnTo>
                    <a:pt x="530606" y="194254"/>
                  </a:lnTo>
                  <a:lnTo>
                    <a:pt x="515747" y="158567"/>
                  </a:lnTo>
                  <a:lnTo>
                    <a:pt x="476123" y="128087"/>
                  </a:lnTo>
                  <a:lnTo>
                    <a:pt x="446309" y="119102"/>
                  </a:lnTo>
                  <a:lnTo>
                    <a:pt x="432903" y="117836"/>
                  </a:lnTo>
                  <a:close/>
                </a:path>
                <a:path w="530859" h="535940">
                  <a:moveTo>
                    <a:pt x="248026" y="78303"/>
                  </a:moveTo>
                  <a:lnTo>
                    <a:pt x="153035" y="78303"/>
                  </a:lnTo>
                  <a:lnTo>
                    <a:pt x="157988" y="80335"/>
                  </a:lnTo>
                  <a:lnTo>
                    <a:pt x="159766" y="81859"/>
                  </a:lnTo>
                  <a:lnTo>
                    <a:pt x="160147" y="83510"/>
                  </a:lnTo>
                  <a:lnTo>
                    <a:pt x="160527" y="85034"/>
                  </a:lnTo>
                  <a:lnTo>
                    <a:pt x="160147" y="86939"/>
                  </a:lnTo>
                  <a:lnTo>
                    <a:pt x="159310" y="88971"/>
                  </a:lnTo>
                  <a:lnTo>
                    <a:pt x="159382" y="90656"/>
                  </a:lnTo>
                  <a:lnTo>
                    <a:pt x="159766" y="95448"/>
                  </a:lnTo>
                  <a:lnTo>
                    <a:pt x="158750" y="101290"/>
                  </a:lnTo>
                  <a:lnTo>
                    <a:pt x="156357" y="107132"/>
                  </a:lnTo>
                  <a:lnTo>
                    <a:pt x="154177" y="112339"/>
                  </a:lnTo>
                  <a:lnTo>
                    <a:pt x="152003" y="117836"/>
                  </a:lnTo>
                  <a:lnTo>
                    <a:pt x="133518" y="152979"/>
                  </a:lnTo>
                  <a:lnTo>
                    <a:pt x="123571" y="166314"/>
                  </a:lnTo>
                  <a:lnTo>
                    <a:pt x="222143" y="166314"/>
                  </a:lnTo>
                  <a:lnTo>
                    <a:pt x="242189" y="118181"/>
                  </a:lnTo>
                  <a:lnTo>
                    <a:pt x="245760" y="108055"/>
                  </a:lnTo>
                  <a:lnTo>
                    <a:pt x="247904" y="98607"/>
                  </a:lnTo>
                  <a:lnTo>
                    <a:pt x="248549" y="90656"/>
                  </a:lnTo>
                  <a:lnTo>
                    <a:pt x="248545" y="88971"/>
                  </a:lnTo>
                  <a:lnTo>
                    <a:pt x="247926" y="81859"/>
                  </a:lnTo>
                  <a:lnTo>
                    <a:pt x="248026" y="78303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517257" y="1003228"/>
              <a:ext cx="530860" cy="535940"/>
            </a:xfrm>
            <a:custGeom>
              <a:avLst/>
              <a:gdLst/>
              <a:ahLst/>
              <a:cxnLst/>
              <a:rect l="l" t="t" r="r" b="b"/>
              <a:pathLst>
                <a:path w="530859" h="535940">
                  <a:moveTo>
                    <a:pt x="154559" y="78938"/>
                  </a:moveTo>
                  <a:lnTo>
                    <a:pt x="130428" y="115006"/>
                  </a:lnTo>
                  <a:lnTo>
                    <a:pt x="125095" y="132913"/>
                  </a:lnTo>
                  <a:lnTo>
                    <a:pt x="123825" y="139263"/>
                  </a:lnTo>
                  <a:lnTo>
                    <a:pt x="123444" y="145994"/>
                  </a:lnTo>
                  <a:lnTo>
                    <a:pt x="123951" y="152979"/>
                  </a:lnTo>
                  <a:lnTo>
                    <a:pt x="122047" y="157424"/>
                  </a:lnTo>
                  <a:lnTo>
                    <a:pt x="121666" y="160980"/>
                  </a:lnTo>
                  <a:lnTo>
                    <a:pt x="122809" y="163774"/>
                  </a:lnTo>
                  <a:lnTo>
                    <a:pt x="123190" y="164409"/>
                  </a:lnTo>
                  <a:lnTo>
                    <a:pt x="123317" y="165044"/>
                  </a:lnTo>
                  <a:lnTo>
                    <a:pt x="123444" y="165552"/>
                  </a:lnTo>
                  <a:lnTo>
                    <a:pt x="123571" y="166314"/>
                  </a:lnTo>
                  <a:lnTo>
                    <a:pt x="146373" y="130581"/>
                  </a:lnTo>
                  <a:lnTo>
                    <a:pt x="154177" y="112339"/>
                  </a:lnTo>
                  <a:lnTo>
                    <a:pt x="156464" y="106878"/>
                  </a:lnTo>
                  <a:lnTo>
                    <a:pt x="158750" y="101290"/>
                  </a:lnTo>
                  <a:lnTo>
                    <a:pt x="159766" y="95448"/>
                  </a:lnTo>
                  <a:lnTo>
                    <a:pt x="159258" y="89098"/>
                  </a:lnTo>
                  <a:lnTo>
                    <a:pt x="160147" y="86939"/>
                  </a:lnTo>
                  <a:lnTo>
                    <a:pt x="160527" y="85034"/>
                  </a:lnTo>
                  <a:lnTo>
                    <a:pt x="160147" y="83510"/>
                  </a:lnTo>
                  <a:lnTo>
                    <a:pt x="159766" y="81859"/>
                  </a:lnTo>
                  <a:lnTo>
                    <a:pt x="157988" y="80335"/>
                  </a:lnTo>
                  <a:lnTo>
                    <a:pt x="154559" y="78938"/>
                  </a:lnTo>
                  <a:close/>
                </a:path>
                <a:path w="530859" h="535940">
                  <a:moveTo>
                    <a:pt x="190881" y="9215"/>
                  </a:moveTo>
                  <a:lnTo>
                    <a:pt x="228582" y="32736"/>
                  </a:lnTo>
                  <a:lnTo>
                    <a:pt x="248265" y="71846"/>
                  </a:lnTo>
                  <a:lnTo>
                    <a:pt x="247903" y="81605"/>
                  </a:lnTo>
                  <a:lnTo>
                    <a:pt x="248618" y="89802"/>
                  </a:lnTo>
                  <a:lnTo>
                    <a:pt x="247904" y="98607"/>
                  </a:lnTo>
                  <a:lnTo>
                    <a:pt x="245760" y="108055"/>
                  </a:lnTo>
                  <a:lnTo>
                    <a:pt x="242189" y="118181"/>
                  </a:lnTo>
                  <a:lnTo>
                    <a:pt x="199771" y="220035"/>
                  </a:lnTo>
                  <a:lnTo>
                    <a:pt x="187840" y="251394"/>
                  </a:lnTo>
                  <a:lnTo>
                    <a:pt x="179673" y="279550"/>
                  </a:lnTo>
                  <a:lnTo>
                    <a:pt x="175267" y="304492"/>
                  </a:lnTo>
                  <a:lnTo>
                    <a:pt x="174625" y="326207"/>
                  </a:lnTo>
                  <a:lnTo>
                    <a:pt x="177361" y="344592"/>
                  </a:lnTo>
                  <a:lnTo>
                    <a:pt x="183276" y="359370"/>
                  </a:lnTo>
                  <a:lnTo>
                    <a:pt x="192359" y="370552"/>
                  </a:lnTo>
                  <a:lnTo>
                    <a:pt x="204597" y="378150"/>
                  </a:lnTo>
                  <a:lnTo>
                    <a:pt x="218503" y="381482"/>
                  </a:lnTo>
                  <a:lnTo>
                    <a:pt x="232791" y="380039"/>
                  </a:lnTo>
                  <a:lnTo>
                    <a:pt x="277556" y="346924"/>
                  </a:lnTo>
                  <a:lnTo>
                    <a:pt x="306460" y="300632"/>
                  </a:lnTo>
                  <a:lnTo>
                    <a:pt x="364363" y="164536"/>
                  </a:lnTo>
                  <a:lnTo>
                    <a:pt x="365887" y="160980"/>
                  </a:lnTo>
                  <a:lnTo>
                    <a:pt x="368808" y="153868"/>
                  </a:lnTo>
                  <a:lnTo>
                    <a:pt x="371570" y="148705"/>
                  </a:lnTo>
                  <a:lnTo>
                    <a:pt x="375475" y="143708"/>
                  </a:lnTo>
                  <a:lnTo>
                    <a:pt x="380523" y="138902"/>
                  </a:lnTo>
                  <a:lnTo>
                    <a:pt x="386715" y="134310"/>
                  </a:lnTo>
                  <a:lnTo>
                    <a:pt x="392618" y="128976"/>
                  </a:lnTo>
                  <a:lnTo>
                    <a:pt x="400224" y="124594"/>
                  </a:lnTo>
                  <a:lnTo>
                    <a:pt x="409521" y="121165"/>
                  </a:lnTo>
                  <a:lnTo>
                    <a:pt x="420497" y="118689"/>
                  </a:lnTo>
                  <a:lnTo>
                    <a:pt x="432903" y="117836"/>
                  </a:lnTo>
                  <a:lnTo>
                    <a:pt x="446309" y="119102"/>
                  </a:lnTo>
                  <a:lnTo>
                    <a:pt x="489172" y="134350"/>
                  </a:lnTo>
                  <a:lnTo>
                    <a:pt x="521015" y="167804"/>
                  </a:lnTo>
                  <a:lnTo>
                    <a:pt x="530750" y="204468"/>
                  </a:lnTo>
                  <a:lnTo>
                    <a:pt x="529859" y="214145"/>
                  </a:lnTo>
                  <a:lnTo>
                    <a:pt x="527944" y="223275"/>
                  </a:lnTo>
                  <a:lnTo>
                    <a:pt x="525018" y="231846"/>
                  </a:lnTo>
                  <a:lnTo>
                    <a:pt x="521420" y="244727"/>
                  </a:lnTo>
                  <a:lnTo>
                    <a:pt x="516524" y="258786"/>
                  </a:lnTo>
                  <a:lnTo>
                    <a:pt x="510319" y="274012"/>
                  </a:lnTo>
                  <a:lnTo>
                    <a:pt x="502793" y="290393"/>
                  </a:lnTo>
                  <a:lnTo>
                    <a:pt x="494913" y="307034"/>
                  </a:lnTo>
                  <a:lnTo>
                    <a:pt x="487473" y="323222"/>
                  </a:lnTo>
                  <a:lnTo>
                    <a:pt x="480486" y="338935"/>
                  </a:lnTo>
                  <a:lnTo>
                    <a:pt x="473964" y="354147"/>
                  </a:lnTo>
                  <a:lnTo>
                    <a:pt x="458273" y="388653"/>
                  </a:lnTo>
                  <a:lnTo>
                    <a:pt x="423654" y="445283"/>
                  </a:lnTo>
                  <a:lnTo>
                    <a:pt x="384960" y="485979"/>
                  </a:lnTo>
                  <a:lnTo>
                    <a:pt x="342669" y="513740"/>
                  </a:lnTo>
                  <a:lnTo>
                    <a:pt x="299309" y="530050"/>
                  </a:lnTo>
                  <a:lnTo>
                    <a:pt x="256498" y="535574"/>
                  </a:lnTo>
                  <a:lnTo>
                    <a:pt x="234569" y="533979"/>
                  </a:lnTo>
                  <a:lnTo>
                    <a:pt x="190182" y="524724"/>
                  </a:lnTo>
                  <a:lnTo>
                    <a:pt x="145415" y="509087"/>
                  </a:lnTo>
                  <a:lnTo>
                    <a:pt x="105965" y="489656"/>
                  </a:lnTo>
                  <a:lnTo>
                    <a:pt x="70612" y="465653"/>
                  </a:lnTo>
                  <a:lnTo>
                    <a:pt x="40417" y="435268"/>
                  </a:lnTo>
                  <a:lnTo>
                    <a:pt x="16128" y="396311"/>
                  </a:lnTo>
                  <a:lnTo>
                    <a:pt x="3397" y="350845"/>
                  </a:lnTo>
                  <a:lnTo>
                    <a:pt x="0" y="298902"/>
                  </a:lnTo>
                  <a:lnTo>
                    <a:pt x="2143" y="270160"/>
                  </a:lnTo>
                  <a:lnTo>
                    <a:pt x="7429" y="238990"/>
                  </a:lnTo>
                  <a:lnTo>
                    <a:pt x="15859" y="205390"/>
                  </a:lnTo>
                  <a:lnTo>
                    <a:pt x="27432" y="169362"/>
                  </a:lnTo>
                  <a:lnTo>
                    <a:pt x="33551" y="154691"/>
                  </a:lnTo>
                  <a:lnTo>
                    <a:pt x="39909" y="139438"/>
                  </a:lnTo>
                  <a:lnTo>
                    <a:pt x="46505" y="123588"/>
                  </a:lnTo>
                  <a:lnTo>
                    <a:pt x="53340" y="107132"/>
                  </a:lnTo>
                  <a:lnTo>
                    <a:pt x="60247" y="90656"/>
                  </a:lnTo>
                  <a:lnTo>
                    <a:pt x="66881" y="74763"/>
                  </a:lnTo>
                  <a:lnTo>
                    <a:pt x="73253" y="59465"/>
                  </a:lnTo>
                  <a:lnTo>
                    <a:pt x="79375" y="44775"/>
                  </a:lnTo>
                  <a:lnTo>
                    <a:pt x="81661" y="40965"/>
                  </a:lnTo>
                  <a:lnTo>
                    <a:pt x="86360" y="33599"/>
                  </a:lnTo>
                  <a:lnTo>
                    <a:pt x="90412" y="28025"/>
                  </a:lnTo>
                  <a:lnTo>
                    <a:pt x="123967" y="4532"/>
                  </a:lnTo>
                  <a:lnTo>
                    <a:pt x="153537" y="0"/>
                  </a:lnTo>
                  <a:lnTo>
                    <a:pt x="165147" y="1309"/>
                  </a:lnTo>
                  <a:lnTo>
                    <a:pt x="177591" y="4381"/>
                  </a:lnTo>
                  <a:lnTo>
                    <a:pt x="190881" y="9215"/>
                  </a:lnTo>
                  <a:close/>
                </a:path>
              </a:pathLst>
            </a:custGeom>
            <a:ln w="2926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75759" y="871727"/>
              <a:ext cx="668274" cy="720089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4168895" y="864552"/>
              <a:ext cx="630555" cy="683260"/>
            </a:xfrm>
            <a:custGeom>
              <a:avLst/>
              <a:gdLst/>
              <a:ahLst/>
              <a:cxnLst/>
              <a:rect l="l" t="t" r="r" b="b"/>
              <a:pathLst>
                <a:path w="630554" h="683260">
                  <a:moveTo>
                    <a:pt x="325304" y="467550"/>
                  </a:moveTo>
                  <a:lnTo>
                    <a:pt x="120528" y="467550"/>
                  </a:lnTo>
                  <a:lnTo>
                    <a:pt x="117988" y="468566"/>
                  </a:lnTo>
                  <a:lnTo>
                    <a:pt x="124755" y="485161"/>
                  </a:lnTo>
                  <a:lnTo>
                    <a:pt x="148722" y="544258"/>
                  </a:lnTo>
                  <a:lnTo>
                    <a:pt x="168312" y="589851"/>
                  </a:lnTo>
                  <a:lnTo>
                    <a:pt x="191521" y="638492"/>
                  </a:lnTo>
                  <a:lnTo>
                    <a:pt x="220223" y="668845"/>
                  </a:lnTo>
                  <a:lnTo>
                    <a:pt x="263530" y="681545"/>
                  </a:lnTo>
                  <a:lnTo>
                    <a:pt x="281721" y="682638"/>
                  </a:lnTo>
                  <a:lnTo>
                    <a:pt x="300853" y="680958"/>
                  </a:lnTo>
                  <a:lnTo>
                    <a:pt x="341889" y="669226"/>
                  </a:lnTo>
                  <a:lnTo>
                    <a:pt x="408644" y="638000"/>
                  </a:lnTo>
                  <a:lnTo>
                    <a:pt x="472826" y="599630"/>
                  </a:lnTo>
                  <a:lnTo>
                    <a:pt x="530024" y="553751"/>
                  </a:lnTo>
                  <a:lnTo>
                    <a:pt x="576077" y="500062"/>
                  </a:lnTo>
                  <a:lnTo>
                    <a:pt x="586425" y="483794"/>
                  </a:lnTo>
                  <a:lnTo>
                    <a:pt x="342195" y="483794"/>
                  </a:lnTo>
                  <a:lnTo>
                    <a:pt x="335508" y="480313"/>
                  </a:lnTo>
                  <a:lnTo>
                    <a:pt x="328582" y="472832"/>
                  </a:lnTo>
                  <a:lnTo>
                    <a:pt x="325304" y="467550"/>
                  </a:lnTo>
                  <a:close/>
                </a:path>
                <a:path w="630554" h="683260">
                  <a:moveTo>
                    <a:pt x="584813" y="165115"/>
                  </a:moveTo>
                  <a:lnTo>
                    <a:pt x="293758" y="165115"/>
                  </a:lnTo>
                  <a:lnTo>
                    <a:pt x="307488" y="166116"/>
                  </a:lnTo>
                  <a:lnTo>
                    <a:pt x="320480" y="168163"/>
                  </a:lnTo>
                  <a:lnTo>
                    <a:pt x="362507" y="185622"/>
                  </a:lnTo>
                  <a:lnTo>
                    <a:pt x="410791" y="237160"/>
                  </a:lnTo>
                  <a:lnTo>
                    <a:pt x="429265" y="274383"/>
                  </a:lnTo>
                  <a:lnTo>
                    <a:pt x="441055" y="311675"/>
                  </a:lnTo>
                  <a:lnTo>
                    <a:pt x="445188" y="346408"/>
                  </a:lnTo>
                  <a:lnTo>
                    <a:pt x="441678" y="378592"/>
                  </a:lnTo>
                  <a:lnTo>
                    <a:pt x="417486" y="431792"/>
                  </a:lnTo>
                  <a:lnTo>
                    <a:pt x="376529" y="469320"/>
                  </a:lnTo>
                  <a:lnTo>
                    <a:pt x="342195" y="483794"/>
                  </a:lnTo>
                  <a:lnTo>
                    <a:pt x="586425" y="483794"/>
                  </a:lnTo>
                  <a:lnTo>
                    <a:pt x="609923" y="438134"/>
                  </a:lnTo>
                  <a:lnTo>
                    <a:pt x="627766" y="366585"/>
                  </a:lnTo>
                  <a:lnTo>
                    <a:pt x="629931" y="327773"/>
                  </a:lnTo>
                  <a:lnTo>
                    <a:pt x="626512" y="287734"/>
                  </a:lnTo>
                  <a:lnTo>
                    <a:pt x="617497" y="246481"/>
                  </a:lnTo>
                  <a:lnTo>
                    <a:pt x="602874" y="204025"/>
                  </a:lnTo>
                  <a:lnTo>
                    <a:pt x="588512" y="171926"/>
                  </a:lnTo>
                  <a:lnTo>
                    <a:pt x="584813" y="165115"/>
                  </a:lnTo>
                  <a:close/>
                </a:path>
                <a:path w="630554" h="683260">
                  <a:moveTo>
                    <a:pt x="354508" y="349948"/>
                  </a:moveTo>
                  <a:lnTo>
                    <a:pt x="74681" y="349948"/>
                  </a:lnTo>
                  <a:lnTo>
                    <a:pt x="42485" y="366930"/>
                  </a:lnTo>
                  <a:lnTo>
                    <a:pt x="22659" y="386841"/>
                  </a:lnTo>
                  <a:lnTo>
                    <a:pt x="15192" y="409705"/>
                  </a:lnTo>
                  <a:lnTo>
                    <a:pt x="20071" y="435546"/>
                  </a:lnTo>
                  <a:lnTo>
                    <a:pt x="34500" y="457567"/>
                  </a:lnTo>
                  <a:lnTo>
                    <a:pt x="56060" y="470265"/>
                  </a:lnTo>
                  <a:lnTo>
                    <a:pt x="84740" y="473604"/>
                  </a:lnTo>
                  <a:lnTo>
                    <a:pt x="120528" y="467550"/>
                  </a:lnTo>
                  <a:lnTo>
                    <a:pt x="325304" y="467550"/>
                  </a:lnTo>
                  <a:lnTo>
                    <a:pt x="321442" y="461327"/>
                  </a:lnTo>
                  <a:lnTo>
                    <a:pt x="315630" y="452112"/>
                  </a:lnTo>
                  <a:lnTo>
                    <a:pt x="310187" y="443134"/>
                  </a:lnTo>
                  <a:lnTo>
                    <a:pt x="289698" y="404963"/>
                  </a:lnTo>
                  <a:lnTo>
                    <a:pt x="287533" y="399986"/>
                  </a:lnTo>
                  <a:lnTo>
                    <a:pt x="305871" y="391626"/>
                  </a:lnTo>
                  <a:lnTo>
                    <a:pt x="321839" y="382539"/>
                  </a:lnTo>
                  <a:lnTo>
                    <a:pt x="335450" y="372715"/>
                  </a:lnTo>
                  <a:lnTo>
                    <a:pt x="346715" y="362140"/>
                  </a:lnTo>
                  <a:lnTo>
                    <a:pt x="354480" y="350065"/>
                  </a:lnTo>
                  <a:close/>
                </a:path>
                <a:path w="630554" h="683260">
                  <a:moveTo>
                    <a:pt x="319363" y="0"/>
                  </a:moveTo>
                  <a:lnTo>
                    <a:pt x="272420" y="2095"/>
                  </a:lnTo>
                  <a:lnTo>
                    <a:pt x="224716" y="9699"/>
                  </a:lnTo>
                  <a:lnTo>
                    <a:pt x="179202" y="21018"/>
                  </a:lnTo>
                  <a:lnTo>
                    <a:pt x="136134" y="34940"/>
                  </a:lnTo>
                  <a:lnTo>
                    <a:pt x="95636" y="50101"/>
                  </a:lnTo>
                  <a:lnTo>
                    <a:pt x="44247" y="77005"/>
                  </a:lnTo>
                  <a:lnTo>
                    <a:pt x="12372" y="108172"/>
                  </a:lnTo>
                  <a:lnTo>
                    <a:pt x="0" y="143577"/>
                  </a:lnTo>
                  <a:lnTo>
                    <a:pt x="7117" y="183197"/>
                  </a:lnTo>
                  <a:lnTo>
                    <a:pt x="17212" y="208436"/>
                  </a:lnTo>
                  <a:lnTo>
                    <a:pt x="26533" y="232521"/>
                  </a:lnTo>
                  <a:lnTo>
                    <a:pt x="35067" y="255438"/>
                  </a:lnTo>
                  <a:lnTo>
                    <a:pt x="50115" y="297682"/>
                  </a:lnTo>
                  <a:lnTo>
                    <a:pt x="57187" y="316912"/>
                  </a:lnTo>
                  <a:lnTo>
                    <a:pt x="64021" y="334881"/>
                  </a:lnTo>
                  <a:lnTo>
                    <a:pt x="70617" y="351599"/>
                  </a:lnTo>
                  <a:lnTo>
                    <a:pt x="74681" y="349948"/>
                  </a:lnTo>
                  <a:lnTo>
                    <a:pt x="354508" y="349948"/>
                  </a:lnTo>
                  <a:lnTo>
                    <a:pt x="357780" y="335930"/>
                  </a:lnTo>
                  <a:lnTo>
                    <a:pt x="356627" y="319724"/>
                  </a:lnTo>
                  <a:lnTo>
                    <a:pt x="351033" y="301434"/>
                  </a:lnTo>
                  <a:lnTo>
                    <a:pt x="342628" y="285930"/>
                  </a:lnTo>
                  <a:lnTo>
                    <a:pt x="337924" y="281241"/>
                  </a:lnTo>
                  <a:lnTo>
                    <a:pt x="244226" y="281241"/>
                  </a:lnTo>
                  <a:lnTo>
                    <a:pt x="241607" y="274861"/>
                  </a:lnTo>
                  <a:lnTo>
                    <a:pt x="225557" y="232457"/>
                  </a:lnTo>
                  <a:lnTo>
                    <a:pt x="220604" y="211645"/>
                  </a:lnTo>
                  <a:lnTo>
                    <a:pt x="218640" y="205422"/>
                  </a:lnTo>
                  <a:lnTo>
                    <a:pt x="102494" y="205422"/>
                  </a:lnTo>
                  <a:lnTo>
                    <a:pt x="100335" y="203263"/>
                  </a:lnTo>
                  <a:lnTo>
                    <a:pt x="97143" y="202834"/>
                  </a:lnTo>
                  <a:lnTo>
                    <a:pt x="93462" y="199072"/>
                  </a:lnTo>
                  <a:lnTo>
                    <a:pt x="89280" y="191976"/>
                  </a:lnTo>
                  <a:lnTo>
                    <a:pt x="84587" y="181546"/>
                  </a:lnTo>
                  <a:lnTo>
                    <a:pt x="76684" y="170350"/>
                  </a:lnTo>
                  <a:lnTo>
                    <a:pt x="71840" y="160750"/>
                  </a:lnTo>
                  <a:lnTo>
                    <a:pt x="70068" y="152721"/>
                  </a:lnTo>
                  <a:lnTo>
                    <a:pt x="71379" y="146240"/>
                  </a:lnTo>
                  <a:lnTo>
                    <a:pt x="96906" y="114744"/>
                  </a:lnTo>
                  <a:lnTo>
                    <a:pt x="100716" y="113220"/>
                  </a:lnTo>
                  <a:lnTo>
                    <a:pt x="104399" y="111696"/>
                  </a:lnTo>
                  <a:lnTo>
                    <a:pt x="107955" y="110934"/>
                  </a:lnTo>
                  <a:lnTo>
                    <a:pt x="111257" y="110934"/>
                  </a:lnTo>
                  <a:lnTo>
                    <a:pt x="113797" y="110172"/>
                  </a:lnTo>
                  <a:lnTo>
                    <a:pt x="549868" y="110172"/>
                  </a:lnTo>
                  <a:lnTo>
                    <a:pt x="537469" y="95059"/>
                  </a:lnTo>
                  <a:lnTo>
                    <a:pt x="498306" y="58562"/>
                  </a:lnTo>
                  <a:lnTo>
                    <a:pt x="456951" y="32067"/>
                  </a:lnTo>
                  <a:lnTo>
                    <a:pt x="413248" y="12318"/>
                  </a:lnTo>
                  <a:lnTo>
                    <a:pt x="366781" y="2476"/>
                  </a:lnTo>
                  <a:lnTo>
                    <a:pt x="343019" y="666"/>
                  </a:lnTo>
                  <a:lnTo>
                    <a:pt x="319363" y="0"/>
                  </a:lnTo>
                  <a:close/>
                </a:path>
                <a:path w="630554" h="683260">
                  <a:moveTo>
                    <a:pt x="303408" y="268160"/>
                  </a:moveTo>
                  <a:lnTo>
                    <a:pt x="287339" y="269900"/>
                  </a:lnTo>
                  <a:lnTo>
                    <a:pt x="272103" y="272653"/>
                  </a:lnTo>
                  <a:lnTo>
                    <a:pt x="257724" y="276429"/>
                  </a:lnTo>
                  <a:lnTo>
                    <a:pt x="244226" y="281241"/>
                  </a:lnTo>
                  <a:lnTo>
                    <a:pt x="337924" y="281241"/>
                  </a:lnTo>
                  <a:lnTo>
                    <a:pt x="331888" y="275224"/>
                  </a:lnTo>
                  <a:lnTo>
                    <a:pt x="318815" y="269305"/>
                  </a:lnTo>
                  <a:lnTo>
                    <a:pt x="303408" y="268160"/>
                  </a:lnTo>
                  <a:close/>
                </a:path>
                <a:path w="630554" h="683260">
                  <a:moveTo>
                    <a:pt x="549868" y="110172"/>
                  </a:moveTo>
                  <a:lnTo>
                    <a:pt x="113797" y="110172"/>
                  </a:lnTo>
                  <a:lnTo>
                    <a:pt x="114940" y="116776"/>
                  </a:lnTo>
                  <a:lnTo>
                    <a:pt x="114792" y="131111"/>
                  </a:lnTo>
                  <a:lnTo>
                    <a:pt x="114305" y="136461"/>
                  </a:lnTo>
                  <a:lnTo>
                    <a:pt x="113003" y="143065"/>
                  </a:lnTo>
                  <a:lnTo>
                    <a:pt x="111130" y="150304"/>
                  </a:lnTo>
                  <a:lnTo>
                    <a:pt x="109225" y="157543"/>
                  </a:lnTo>
                  <a:lnTo>
                    <a:pt x="108717" y="162369"/>
                  </a:lnTo>
                  <a:lnTo>
                    <a:pt x="109606" y="164782"/>
                  </a:lnTo>
                  <a:lnTo>
                    <a:pt x="106771" y="172896"/>
                  </a:lnTo>
                  <a:lnTo>
                    <a:pt x="105114" y="181213"/>
                  </a:lnTo>
                  <a:lnTo>
                    <a:pt x="104624" y="189696"/>
                  </a:lnTo>
                  <a:lnTo>
                    <a:pt x="105288" y="198310"/>
                  </a:lnTo>
                  <a:lnTo>
                    <a:pt x="104145" y="203771"/>
                  </a:lnTo>
                  <a:lnTo>
                    <a:pt x="102494" y="205422"/>
                  </a:lnTo>
                  <a:lnTo>
                    <a:pt x="218640" y="205422"/>
                  </a:lnTo>
                  <a:lnTo>
                    <a:pt x="216485" y="198594"/>
                  </a:lnTo>
                  <a:lnTo>
                    <a:pt x="215747" y="188388"/>
                  </a:lnTo>
                  <a:lnTo>
                    <a:pt x="250656" y="168576"/>
                  </a:lnTo>
                  <a:lnTo>
                    <a:pt x="584813" y="165115"/>
                  </a:lnTo>
                  <a:lnTo>
                    <a:pt x="572839" y="143065"/>
                  </a:lnTo>
                  <a:lnTo>
                    <a:pt x="555833" y="117443"/>
                  </a:lnTo>
                  <a:lnTo>
                    <a:pt x="549868" y="110172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168895" y="864552"/>
              <a:ext cx="630555" cy="683260"/>
            </a:xfrm>
            <a:custGeom>
              <a:avLst/>
              <a:gdLst/>
              <a:ahLst/>
              <a:cxnLst/>
              <a:rect l="l" t="t" r="r" b="b"/>
              <a:pathLst>
                <a:path w="630554" h="683260">
                  <a:moveTo>
                    <a:pt x="224414" y="176466"/>
                  </a:moveTo>
                  <a:lnTo>
                    <a:pt x="218390" y="181016"/>
                  </a:lnTo>
                  <a:lnTo>
                    <a:pt x="215747" y="188388"/>
                  </a:lnTo>
                  <a:lnTo>
                    <a:pt x="216485" y="198594"/>
                  </a:lnTo>
                  <a:lnTo>
                    <a:pt x="220604" y="211645"/>
                  </a:lnTo>
                  <a:lnTo>
                    <a:pt x="222890" y="222283"/>
                  </a:lnTo>
                  <a:lnTo>
                    <a:pt x="235511" y="259863"/>
                  </a:lnTo>
                  <a:lnTo>
                    <a:pt x="244226" y="281241"/>
                  </a:lnTo>
                  <a:lnTo>
                    <a:pt x="257724" y="276429"/>
                  </a:lnTo>
                  <a:lnTo>
                    <a:pt x="272103" y="272653"/>
                  </a:lnTo>
                  <a:lnTo>
                    <a:pt x="287339" y="269900"/>
                  </a:lnTo>
                  <a:lnTo>
                    <a:pt x="303408" y="268160"/>
                  </a:lnTo>
                  <a:lnTo>
                    <a:pt x="318815" y="269305"/>
                  </a:lnTo>
                  <a:lnTo>
                    <a:pt x="351033" y="301434"/>
                  </a:lnTo>
                  <a:lnTo>
                    <a:pt x="357780" y="335930"/>
                  </a:lnTo>
                  <a:lnTo>
                    <a:pt x="354480" y="350065"/>
                  </a:lnTo>
                  <a:lnTo>
                    <a:pt x="321839" y="382539"/>
                  </a:lnTo>
                  <a:lnTo>
                    <a:pt x="287533" y="399986"/>
                  </a:lnTo>
                  <a:lnTo>
                    <a:pt x="289698" y="404963"/>
                  </a:lnTo>
                  <a:lnTo>
                    <a:pt x="310187" y="443134"/>
                  </a:lnTo>
                  <a:lnTo>
                    <a:pt x="321442" y="461327"/>
                  </a:lnTo>
                  <a:lnTo>
                    <a:pt x="328582" y="472832"/>
                  </a:lnTo>
                  <a:lnTo>
                    <a:pt x="335508" y="480313"/>
                  </a:lnTo>
                  <a:lnTo>
                    <a:pt x="342195" y="483794"/>
                  </a:lnTo>
                  <a:lnTo>
                    <a:pt x="348620" y="483298"/>
                  </a:lnTo>
                  <a:lnTo>
                    <a:pt x="399484" y="452151"/>
                  </a:lnTo>
                  <a:lnTo>
                    <a:pt x="430535" y="408241"/>
                  </a:lnTo>
                  <a:lnTo>
                    <a:pt x="445188" y="346408"/>
                  </a:lnTo>
                  <a:lnTo>
                    <a:pt x="441055" y="311675"/>
                  </a:lnTo>
                  <a:lnTo>
                    <a:pt x="429265" y="274383"/>
                  </a:lnTo>
                  <a:lnTo>
                    <a:pt x="410791" y="237160"/>
                  </a:lnTo>
                  <a:lnTo>
                    <a:pt x="362507" y="185622"/>
                  </a:lnTo>
                  <a:lnTo>
                    <a:pt x="320480" y="168163"/>
                  </a:lnTo>
                  <a:lnTo>
                    <a:pt x="293758" y="165115"/>
                  </a:lnTo>
                  <a:lnTo>
                    <a:pt x="279278" y="165163"/>
                  </a:lnTo>
                  <a:lnTo>
                    <a:pt x="264652" y="166304"/>
                  </a:lnTo>
                  <a:lnTo>
                    <a:pt x="250656" y="168576"/>
                  </a:lnTo>
                  <a:lnTo>
                    <a:pt x="237255" y="171967"/>
                  </a:lnTo>
                  <a:lnTo>
                    <a:pt x="224414" y="176466"/>
                  </a:lnTo>
                  <a:close/>
                </a:path>
                <a:path w="630554" h="683260">
                  <a:moveTo>
                    <a:pt x="100716" y="113220"/>
                  </a:moveTo>
                  <a:lnTo>
                    <a:pt x="71379" y="146240"/>
                  </a:lnTo>
                  <a:lnTo>
                    <a:pt x="70068" y="152721"/>
                  </a:lnTo>
                  <a:lnTo>
                    <a:pt x="71840" y="160750"/>
                  </a:lnTo>
                  <a:lnTo>
                    <a:pt x="76684" y="170350"/>
                  </a:lnTo>
                  <a:lnTo>
                    <a:pt x="84587" y="181546"/>
                  </a:lnTo>
                  <a:lnTo>
                    <a:pt x="89280" y="191976"/>
                  </a:lnTo>
                  <a:lnTo>
                    <a:pt x="93462" y="199072"/>
                  </a:lnTo>
                  <a:lnTo>
                    <a:pt x="97143" y="202834"/>
                  </a:lnTo>
                  <a:lnTo>
                    <a:pt x="100335" y="203263"/>
                  </a:lnTo>
                  <a:lnTo>
                    <a:pt x="102494" y="205422"/>
                  </a:lnTo>
                  <a:lnTo>
                    <a:pt x="104145" y="203771"/>
                  </a:lnTo>
                  <a:lnTo>
                    <a:pt x="105288" y="198310"/>
                  </a:lnTo>
                  <a:lnTo>
                    <a:pt x="104624" y="189696"/>
                  </a:lnTo>
                  <a:lnTo>
                    <a:pt x="105114" y="181213"/>
                  </a:lnTo>
                  <a:lnTo>
                    <a:pt x="106771" y="172896"/>
                  </a:lnTo>
                  <a:lnTo>
                    <a:pt x="109606" y="164782"/>
                  </a:lnTo>
                  <a:lnTo>
                    <a:pt x="108717" y="162369"/>
                  </a:lnTo>
                  <a:lnTo>
                    <a:pt x="109225" y="157543"/>
                  </a:lnTo>
                  <a:lnTo>
                    <a:pt x="111130" y="150304"/>
                  </a:lnTo>
                  <a:lnTo>
                    <a:pt x="113035" y="142938"/>
                  </a:lnTo>
                  <a:lnTo>
                    <a:pt x="114305" y="136461"/>
                  </a:lnTo>
                  <a:lnTo>
                    <a:pt x="114813" y="130873"/>
                  </a:lnTo>
                  <a:lnTo>
                    <a:pt x="114940" y="116776"/>
                  </a:lnTo>
                  <a:lnTo>
                    <a:pt x="113797" y="110172"/>
                  </a:lnTo>
                  <a:lnTo>
                    <a:pt x="111257" y="110934"/>
                  </a:lnTo>
                  <a:lnTo>
                    <a:pt x="107955" y="110934"/>
                  </a:lnTo>
                  <a:lnTo>
                    <a:pt x="104399" y="111696"/>
                  </a:lnTo>
                  <a:lnTo>
                    <a:pt x="100716" y="113220"/>
                  </a:lnTo>
                  <a:close/>
                </a:path>
                <a:path w="630554" h="683260">
                  <a:moveTo>
                    <a:pt x="95636" y="50101"/>
                  </a:moveTo>
                  <a:lnTo>
                    <a:pt x="136134" y="34940"/>
                  </a:lnTo>
                  <a:lnTo>
                    <a:pt x="179202" y="21018"/>
                  </a:lnTo>
                  <a:lnTo>
                    <a:pt x="224716" y="9699"/>
                  </a:lnTo>
                  <a:lnTo>
                    <a:pt x="272420" y="2095"/>
                  </a:lnTo>
                  <a:lnTo>
                    <a:pt x="319363" y="0"/>
                  </a:lnTo>
                  <a:lnTo>
                    <a:pt x="343019" y="666"/>
                  </a:lnTo>
                  <a:lnTo>
                    <a:pt x="390354" y="6171"/>
                  </a:lnTo>
                  <a:lnTo>
                    <a:pt x="435451" y="20943"/>
                  </a:lnTo>
                  <a:lnTo>
                    <a:pt x="477908" y="44070"/>
                  </a:lnTo>
                  <a:lnTo>
                    <a:pt x="518156" y="75555"/>
                  </a:lnTo>
                  <a:lnTo>
                    <a:pt x="555833" y="117443"/>
                  </a:lnTo>
                  <a:lnTo>
                    <a:pt x="588512" y="171926"/>
                  </a:lnTo>
                  <a:lnTo>
                    <a:pt x="617497" y="246481"/>
                  </a:lnTo>
                  <a:lnTo>
                    <a:pt x="626512" y="287734"/>
                  </a:lnTo>
                  <a:lnTo>
                    <a:pt x="629931" y="327773"/>
                  </a:lnTo>
                  <a:lnTo>
                    <a:pt x="627766" y="366585"/>
                  </a:lnTo>
                  <a:lnTo>
                    <a:pt x="609923" y="438134"/>
                  </a:lnTo>
                  <a:lnTo>
                    <a:pt x="576077" y="500062"/>
                  </a:lnTo>
                  <a:lnTo>
                    <a:pt x="530024" y="553751"/>
                  </a:lnTo>
                  <a:lnTo>
                    <a:pt x="472826" y="599630"/>
                  </a:lnTo>
                  <a:lnTo>
                    <a:pt x="408644" y="638000"/>
                  </a:lnTo>
                  <a:lnTo>
                    <a:pt x="341889" y="669226"/>
                  </a:lnTo>
                  <a:lnTo>
                    <a:pt x="300853" y="680958"/>
                  </a:lnTo>
                  <a:lnTo>
                    <a:pt x="281721" y="682638"/>
                  </a:lnTo>
                  <a:lnTo>
                    <a:pt x="263530" y="681545"/>
                  </a:lnTo>
                  <a:lnTo>
                    <a:pt x="220223" y="668845"/>
                  </a:lnTo>
                  <a:lnTo>
                    <a:pt x="191521" y="638492"/>
                  </a:lnTo>
                  <a:lnTo>
                    <a:pt x="168312" y="589851"/>
                  </a:lnTo>
                  <a:lnTo>
                    <a:pt x="148722" y="544258"/>
                  </a:lnTo>
                  <a:lnTo>
                    <a:pt x="132117" y="503316"/>
                  </a:lnTo>
                  <a:lnTo>
                    <a:pt x="124755" y="485161"/>
                  </a:lnTo>
                  <a:lnTo>
                    <a:pt x="117988" y="468566"/>
                  </a:lnTo>
                  <a:lnTo>
                    <a:pt x="120528" y="467550"/>
                  </a:lnTo>
                  <a:lnTo>
                    <a:pt x="84740" y="473604"/>
                  </a:lnTo>
                  <a:lnTo>
                    <a:pt x="56060" y="470265"/>
                  </a:lnTo>
                  <a:lnTo>
                    <a:pt x="34500" y="457567"/>
                  </a:lnTo>
                  <a:lnTo>
                    <a:pt x="20071" y="435546"/>
                  </a:lnTo>
                  <a:lnTo>
                    <a:pt x="15192" y="409705"/>
                  </a:lnTo>
                  <a:lnTo>
                    <a:pt x="22659" y="386841"/>
                  </a:lnTo>
                  <a:lnTo>
                    <a:pt x="42485" y="366930"/>
                  </a:lnTo>
                  <a:lnTo>
                    <a:pt x="74681" y="349948"/>
                  </a:lnTo>
                  <a:lnTo>
                    <a:pt x="70617" y="351599"/>
                  </a:lnTo>
                  <a:lnTo>
                    <a:pt x="50115" y="297682"/>
                  </a:lnTo>
                  <a:lnTo>
                    <a:pt x="35067" y="255438"/>
                  </a:lnTo>
                  <a:lnTo>
                    <a:pt x="26533" y="232521"/>
                  </a:lnTo>
                  <a:lnTo>
                    <a:pt x="17212" y="208436"/>
                  </a:lnTo>
                  <a:lnTo>
                    <a:pt x="7117" y="183197"/>
                  </a:lnTo>
                  <a:lnTo>
                    <a:pt x="0" y="143577"/>
                  </a:lnTo>
                  <a:lnTo>
                    <a:pt x="12372" y="108172"/>
                  </a:lnTo>
                  <a:lnTo>
                    <a:pt x="44247" y="77005"/>
                  </a:lnTo>
                  <a:lnTo>
                    <a:pt x="95636" y="50101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64608" y="859536"/>
              <a:ext cx="534149" cy="726186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4857400" y="852521"/>
              <a:ext cx="497840" cy="688340"/>
            </a:xfrm>
            <a:custGeom>
              <a:avLst/>
              <a:gdLst/>
              <a:ahLst/>
              <a:cxnLst/>
              <a:rect l="l" t="t" r="r" b="b"/>
              <a:pathLst>
                <a:path w="497839" h="688340">
                  <a:moveTo>
                    <a:pt x="317783" y="508672"/>
                  </a:moveTo>
                  <a:lnTo>
                    <a:pt x="267303" y="523190"/>
                  </a:lnTo>
                  <a:lnTo>
                    <a:pt x="233084" y="559450"/>
                  </a:lnTo>
                  <a:lnTo>
                    <a:pt x="226226" y="593030"/>
                  </a:lnTo>
                  <a:lnTo>
                    <a:pt x="228441" y="612296"/>
                  </a:lnTo>
                  <a:lnTo>
                    <a:pt x="243570" y="652238"/>
                  </a:lnTo>
                  <a:lnTo>
                    <a:pt x="285249" y="683297"/>
                  </a:lnTo>
                  <a:lnTo>
                    <a:pt x="317825" y="688060"/>
                  </a:lnTo>
                  <a:lnTo>
                    <a:pt x="334613" y="686083"/>
                  </a:lnTo>
                  <a:lnTo>
                    <a:pt x="382690" y="663330"/>
                  </a:lnTo>
                  <a:lnTo>
                    <a:pt x="409273" y="618249"/>
                  </a:lnTo>
                  <a:lnTo>
                    <a:pt x="409820" y="609121"/>
                  </a:lnTo>
                  <a:lnTo>
                    <a:pt x="298037" y="609121"/>
                  </a:lnTo>
                  <a:lnTo>
                    <a:pt x="294100" y="603279"/>
                  </a:lnTo>
                  <a:lnTo>
                    <a:pt x="291433" y="590452"/>
                  </a:lnTo>
                  <a:lnTo>
                    <a:pt x="290544" y="585753"/>
                  </a:lnTo>
                  <a:lnTo>
                    <a:pt x="290036" y="582070"/>
                  </a:lnTo>
                  <a:lnTo>
                    <a:pt x="290036" y="576482"/>
                  </a:lnTo>
                  <a:lnTo>
                    <a:pt x="292195" y="574704"/>
                  </a:lnTo>
                  <a:lnTo>
                    <a:pt x="301974" y="572672"/>
                  </a:lnTo>
                  <a:lnTo>
                    <a:pt x="406729" y="572672"/>
                  </a:lnTo>
                  <a:lnTo>
                    <a:pt x="402115" y="557196"/>
                  </a:lnTo>
                  <a:lnTo>
                    <a:pt x="368522" y="519459"/>
                  </a:lnTo>
                  <a:lnTo>
                    <a:pt x="335676" y="509268"/>
                  </a:lnTo>
                  <a:lnTo>
                    <a:pt x="317783" y="508672"/>
                  </a:lnTo>
                  <a:close/>
                </a:path>
                <a:path w="497839" h="688340">
                  <a:moveTo>
                    <a:pt x="406729" y="572672"/>
                  </a:moveTo>
                  <a:lnTo>
                    <a:pt x="301974" y="572672"/>
                  </a:lnTo>
                  <a:lnTo>
                    <a:pt x="305657" y="577117"/>
                  </a:lnTo>
                  <a:lnTo>
                    <a:pt x="309594" y="596548"/>
                  </a:lnTo>
                  <a:lnTo>
                    <a:pt x="310229" y="602263"/>
                  </a:lnTo>
                  <a:lnTo>
                    <a:pt x="308451" y="606073"/>
                  </a:lnTo>
                  <a:lnTo>
                    <a:pt x="306546" y="607343"/>
                  </a:lnTo>
                  <a:lnTo>
                    <a:pt x="298037" y="609121"/>
                  </a:lnTo>
                  <a:lnTo>
                    <a:pt x="409820" y="609121"/>
                  </a:lnTo>
                  <a:lnTo>
                    <a:pt x="410473" y="598217"/>
                  </a:lnTo>
                  <a:lnTo>
                    <a:pt x="407638" y="575720"/>
                  </a:lnTo>
                  <a:lnTo>
                    <a:pt x="406729" y="572672"/>
                  </a:lnTo>
                  <a:close/>
                </a:path>
                <a:path w="497839" h="688340">
                  <a:moveTo>
                    <a:pt x="265545" y="0"/>
                  </a:moveTo>
                  <a:lnTo>
                    <a:pt x="220309" y="3480"/>
                  </a:lnTo>
                  <a:lnTo>
                    <a:pt x="176329" y="12457"/>
                  </a:lnTo>
                  <a:lnTo>
                    <a:pt x="133224" y="27074"/>
                  </a:lnTo>
                  <a:lnTo>
                    <a:pt x="91908" y="47333"/>
                  </a:lnTo>
                  <a:lnTo>
                    <a:pt x="58189" y="73519"/>
                  </a:lnTo>
                  <a:lnTo>
                    <a:pt x="30809" y="109138"/>
                  </a:lnTo>
                  <a:lnTo>
                    <a:pt x="10719" y="153525"/>
                  </a:lnTo>
                  <a:lnTo>
                    <a:pt x="821" y="202594"/>
                  </a:lnTo>
                  <a:lnTo>
                    <a:pt x="0" y="230534"/>
                  </a:lnTo>
                  <a:lnTo>
                    <a:pt x="2162" y="259728"/>
                  </a:lnTo>
                  <a:lnTo>
                    <a:pt x="15303" y="323978"/>
                  </a:lnTo>
                  <a:lnTo>
                    <a:pt x="37211" y="380279"/>
                  </a:lnTo>
                  <a:lnTo>
                    <a:pt x="66573" y="423265"/>
                  </a:lnTo>
                  <a:lnTo>
                    <a:pt x="101867" y="454316"/>
                  </a:lnTo>
                  <a:lnTo>
                    <a:pt x="142640" y="476124"/>
                  </a:lnTo>
                  <a:lnTo>
                    <a:pt x="185606" y="490309"/>
                  </a:lnTo>
                  <a:lnTo>
                    <a:pt x="229828" y="495307"/>
                  </a:lnTo>
                  <a:lnTo>
                    <a:pt x="252079" y="495059"/>
                  </a:lnTo>
                  <a:lnTo>
                    <a:pt x="296640" y="489360"/>
                  </a:lnTo>
                  <a:lnTo>
                    <a:pt x="340074" y="477089"/>
                  </a:lnTo>
                  <a:lnTo>
                    <a:pt x="381984" y="458245"/>
                  </a:lnTo>
                  <a:lnTo>
                    <a:pt x="420274" y="431956"/>
                  </a:lnTo>
                  <a:lnTo>
                    <a:pt x="452469" y="397666"/>
                  </a:lnTo>
                  <a:lnTo>
                    <a:pt x="477631" y="359582"/>
                  </a:lnTo>
                  <a:lnTo>
                    <a:pt x="480038" y="353548"/>
                  </a:lnTo>
                  <a:lnTo>
                    <a:pt x="256434" y="353548"/>
                  </a:lnTo>
                  <a:lnTo>
                    <a:pt x="243062" y="350914"/>
                  </a:lnTo>
                  <a:lnTo>
                    <a:pt x="198139" y="322399"/>
                  </a:lnTo>
                  <a:lnTo>
                    <a:pt x="176335" y="283450"/>
                  </a:lnTo>
                  <a:lnTo>
                    <a:pt x="165889" y="232923"/>
                  </a:lnTo>
                  <a:lnTo>
                    <a:pt x="166084" y="210945"/>
                  </a:lnTo>
                  <a:lnTo>
                    <a:pt x="167424" y="204372"/>
                  </a:lnTo>
                  <a:lnTo>
                    <a:pt x="85439" y="204372"/>
                  </a:lnTo>
                  <a:lnTo>
                    <a:pt x="78200" y="201705"/>
                  </a:lnTo>
                  <a:lnTo>
                    <a:pt x="74771" y="194593"/>
                  </a:lnTo>
                  <a:lnTo>
                    <a:pt x="74898" y="182909"/>
                  </a:lnTo>
                  <a:lnTo>
                    <a:pt x="87272" y="140283"/>
                  </a:lnTo>
                  <a:lnTo>
                    <a:pt x="109188" y="112805"/>
                  </a:lnTo>
                  <a:lnTo>
                    <a:pt x="110839" y="112424"/>
                  </a:lnTo>
                  <a:lnTo>
                    <a:pt x="462272" y="112424"/>
                  </a:lnTo>
                  <a:lnTo>
                    <a:pt x="460974" y="109600"/>
                  </a:lnTo>
                  <a:lnTo>
                    <a:pt x="432349" y="67762"/>
                  </a:lnTo>
                  <a:lnTo>
                    <a:pt x="397349" y="35238"/>
                  </a:lnTo>
                  <a:lnTo>
                    <a:pt x="356129" y="13499"/>
                  </a:lnTo>
                  <a:lnTo>
                    <a:pt x="311691" y="2450"/>
                  </a:lnTo>
                  <a:lnTo>
                    <a:pt x="288639" y="283"/>
                  </a:lnTo>
                  <a:lnTo>
                    <a:pt x="265545" y="0"/>
                  </a:lnTo>
                  <a:close/>
                </a:path>
                <a:path w="497839" h="688340">
                  <a:moveTo>
                    <a:pt x="473736" y="138356"/>
                  </a:moveTo>
                  <a:lnTo>
                    <a:pt x="239478" y="138356"/>
                  </a:lnTo>
                  <a:lnTo>
                    <a:pt x="253904" y="140714"/>
                  </a:lnTo>
                  <a:lnTo>
                    <a:pt x="268521" y="146548"/>
                  </a:lnTo>
                  <a:lnTo>
                    <a:pt x="308070" y="184433"/>
                  </a:lnTo>
                  <a:lnTo>
                    <a:pt x="322929" y="226343"/>
                  </a:lnTo>
                  <a:lnTo>
                    <a:pt x="326719" y="252726"/>
                  </a:lnTo>
                  <a:lnTo>
                    <a:pt x="326675" y="276238"/>
                  </a:lnTo>
                  <a:lnTo>
                    <a:pt x="315182" y="314608"/>
                  </a:lnTo>
                  <a:lnTo>
                    <a:pt x="281820" y="348380"/>
                  </a:lnTo>
                  <a:lnTo>
                    <a:pt x="256434" y="353548"/>
                  </a:lnTo>
                  <a:lnTo>
                    <a:pt x="480038" y="353548"/>
                  </a:lnTo>
                  <a:lnTo>
                    <a:pt x="486527" y="337284"/>
                  </a:lnTo>
                  <a:lnTo>
                    <a:pt x="492982" y="312830"/>
                  </a:lnTo>
                  <a:lnTo>
                    <a:pt x="496675" y="286158"/>
                  </a:lnTo>
                  <a:lnTo>
                    <a:pt x="497284" y="257188"/>
                  </a:lnTo>
                  <a:lnTo>
                    <a:pt x="494821" y="225909"/>
                  </a:lnTo>
                  <a:lnTo>
                    <a:pt x="489299" y="192307"/>
                  </a:lnTo>
                  <a:lnTo>
                    <a:pt x="481841" y="162040"/>
                  </a:lnTo>
                  <a:lnTo>
                    <a:pt x="473736" y="138356"/>
                  </a:lnTo>
                  <a:close/>
                </a:path>
                <a:path w="497839" h="688340">
                  <a:moveTo>
                    <a:pt x="462272" y="112424"/>
                  </a:moveTo>
                  <a:lnTo>
                    <a:pt x="110839" y="112424"/>
                  </a:lnTo>
                  <a:lnTo>
                    <a:pt x="112236" y="112932"/>
                  </a:lnTo>
                  <a:lnTo>
                    <a:pt x="113506" y="114075"/>
                  </a:lnTo>
                  <a:lnTo>
                    <a:pt x="116681" y="116234"/>
                  </a:lnTo>
                  <a:lnTo>
                    <a:pt x="118459" y="118012"/>
                  </a:lnTo>
                  <a:lnTo>
                    <a:pt x="118840" y="119536"/>
                  </a:lnTo>
                  <a:lnTo>
                    <a:pt x="119094" y="121060"/>
                  </a:lnTo>
                  <a:lnTo>
                    <a:pt x="117316" y="124743"/>
                  </a:lnTo>
                  <a:lnTo>
                    <a:pt x="113379" y="130585"/>
                  </a:lnTo>
                  <a:lnTo>
                    <a:pt x="111728" y="136808"/>
                  </a:lnTo>
                  <a:lnTo>
                    <a:pt x="109569" y="141888"/>
                  </a:lnTo>
                  <a:lnTo>
                    <a:pt x="104235" y="150016"/>
                  </a:lnTo>
                  <a:lnTo>
                    <a:pt x="101187" y="154715"/>
                  </a:lnTo>
                  <a:lnTo>
                    <a:pt x="97504" y="160176"/>
                  </a:lnTo>
                  <a:lnTo>
                    <a:pt x="95726" y="167034"/>
                  </a:lnTo>
                  <a:lnTo>
                    <a:pt x="93948" y="172749"/>
                  </a:lnTo>
                  <a:lnTo>
                    <a:pt x="91863" y="177575"/>
                  </a:lnTo>
                  <a:lnTo>
                    <a:pt x="90011" y="182020"/>
                  </a:lnTo>
                  <a:lnTo>
                    <a:pt x="88360" y="187227"/>
                  </a:lnTo>
                  <a:lnTo>
                    <a:pt x="86836" y="192815"/>
                  </a:lnTo>
                  <a:lnTo>
                    <a:pt x="83280" y="198149"/>
                  </a:lnTo>
                  <a:lnTo>
                    <a:pt x="81248" y="201324"/>
                  </a:lnTo>
                  <a:lnTo>
                    <a:pt x="81121" y="201578"/>
                  </a:lnTo>
                  <a:lnTo>
                    <a:pt x="82518" y="202594"/>
                  </a:lnTo>
                  <a:lnTo>
                    <a:pt x="85439" y="204372"/>
                  </a:lnTo>
                  <a:lnTo>
                    <a:pt x="167424" y="204372"/>
                  </a:lnTo>
                  <a:lnTo>
                    <a:pt x="169993" y="191775"/>
                  </a:lnTo>
                  <a:lnTo>
                    <a:pt x="177641" y="175416"/>
                  </a:lnTo>
                  <a:lnTo>
                    <a:pt x="211520" y="143930"/>
                  </a:lnTo>
                  <a:lnTo>
                    <a:pt x="239478" y="138356"/>
                  </a:lnTo>
                  <a:lnTo>
                    <a:pt x="473736" y="138356"/>
                  </a:lnTo>
                  <a:lnTo>
                    <a:pt x="472408" y="134475"/>
                  </a:lnTo>
                  <a:lnTo>
                    <a:pt x="462272" y="112424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79055" y="1356621"/>
              <a:ext cx="193391" cy="188531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18718" y="986305"/>
              <a:ext cx="169973" cy="224335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4857400" y="852521"/>
              <a:ext cx="497840" cy="495934"/>
            </a:xfrm>
            <a:custGeom>
              <a:avLst/>
              <a:gdLst/>
              <a:ahLst/>
              <a:cxnLst/>
              <a:rect l="l" t="t" r="r" b="b"/>
              <a:pathLst>
                <a:path w="497839" h="495934">
                  <a:moveTo>
                    <a:pt x="109188" y="112805"/>
                  </a:moveTo>
                  <a:lnTo>
                    <a:pt x="83153" y="148492"/>
                  </a:lnTo>
                  <a:lnTo>
                    <a:pt x="74771" y="194593"/>
                  </a:lnTo>
                  <a:lnTo>
                    <a:pt x="78200" y="201705"/>
                  </a:lnTo>
                  <a:lnTo>
                    <a:pt x="85439" y="204372"/>
                  </a:lnTo>
                  <a:lnTo>
                    <a:pt x="82518" y="202594"/>
                  </a:lnTo>
                  <a:lnTo>
                    <a:pt x="81121" y="201578"/>
                  </a:lnTo>
                  <a:lnTo>
                    <a:pt x="81248" y="201324"/>
                  </a:lnTo>
                  <a:lnTo>
                    <a:pt x="81502" y="200943"/>
                  </a:lnTo>
                  <a:lnTo>
                    <a:pt x="83280" y="198149"/>
                  </a:lnTo>
                  <a:lnTo>
                    <a:pt x="86836" y="192815"/>
                  </a:lnTo>
                  <a:lnTo>
                    <a:pt x="88360" y="187227"/>
                  </a:lnTo>
                  <a:lnTo>
                    <a:pt x="90011" y="182020"/>
                  </a:lnTo>
                  <a:lnTo>
                    <a:pt x="91916" y="177448"/>
                  </a:lnTo>
                  <a:lnTo>
                    <a:pt x="93948" y="172749"/>
                  </a:lnTo>
                  <a:lnTo>
                    <a:pt x="95726" y="167034"/>
                  </a:lnTo>
                  <a:lnTo>
                    <a:pt x="97504" y="160176"/>
                  </a:lnTo>
                  <a:lnTo>
                    <a:pt x="101187" y="154715"/>
                  </a:lnTo>
                  <a:lnTo>
                    <a:pt x="104235" y="150016"/>
                  </a:lnTo>
                  <a:lnTo>
                    <a:pt x="106902" y="145952"/>
                  </a:lnTo>
                  <a:lnTo>
                    <a:pt x="109569" y="141888"/>
                  </a:lnTo>
                  <a:lnTo>
                    <a:pt x="111728" y="136808"/>
                  </a:lnTo>
                  <a:lnTo>
                    <a:pt x="113379" y="130585"/>
                  </a:lnTo>
                  <a:lnTo>
                    <a:pt x="117316" y="124743"/>
                  </a:lnTo>
                  <a:lnTo>
                    <a:pt x="119094" y="121060"/>
                  </a:lnTo>
                  <a:lnTo>
                    <a:pt x="118840" y="119536"/>
                  </a:lnTo>
                  <a:lnTo>
                    <a:pt x="118459" y="118012"/>
                  </a:lnTo>
                  <a:lnTo>
                    <a:pt x="116681" y="116234"/>
                  </a:lnTo>
                  <a:lnTo>
                    <a:pt x="113506" y="114075"/>
                  </a:lnTo>
                  <a:lnTo>
                    <a:pt x="112236" y="112932"/>
                  </a:lnTo>
                  <a:lnTo>
                    <a:pt x="110839" y="112424"/>
                  </a:lnTo>
                  <a:lnTo>
                    <a:pt x="109188" y="112805"/>
                  </a:lnTo>
                  <a:close/>
                </a:path>
                <a:path w="497839" h="495934">
                  <a:moveTo>
                    <a:pt x="198215" y="7268"/>
                  </a:moveTo>
                  <a:lnTo>
                    <a:pt x="220309" y="3480"/>
                  </a:lnTo>
                  <a:lnTo>
                    <a:pt x="242760" y="1061"/>
                  </a:lnTo>
                  <a:lnTo>
                    <a:pt x="265545" y="0"/>
                  </a:lnTo>
                  <a:lnTo>
                    <a:pt x="288639" y="283"/>
                  </a:lnTo>
                  <a:lnTo>
                    <a:pt x="334184" y="6856"/>
                  </a:lnTo>
                  <a:lnTo>
                    <a:pt x="377539" y="22381"/>
                  </a:lnTo>
                  <a:lnTo>
                    <a:pt x="415623" y="50369"/>
                  </a:lnTo>
                  <a:lnTo>
                    <a:pt x="447516" y="87405"/>
                  </a:lnTo>
                  <a:lnTo>
                    <a:pt x="472408" y="134475"/>
                  </a:lnTo>
                  <a:lnTo>
                    <a:pt x="489299" y="192307"/>
                  </a:lnTo>
                  <a:lnTo>
                    <a:pt x="497284" y="257188"/>
                  </a:lnTo>
                  <a:lnTo>
                    <a:pt x="496675" y="286158"/>
                  </a:lnTo>
                  <a:lnTo>
                    <a:pt x="486527" y="337284"/>
                  </a:lnTo>
                  <a:lnTo>
                    <a:pt x="466282" y="379714"/>
                  </a:lnTo>
                  <a:lnTo>
                    <a:pt x="437134" y="415811"/>
                  </a:lnTo>
                  <a:lnTo>
                    <a:pt x="401891" y="446101"/>
                  </a:lnTo>
                  <a:lnTo>
                    <a:pt x="361219" y="468483"/>
                  </a:lnTo>
                  <a:lnTo>
                    <a:pt x="318547" y="484052"/>
                  </a:lnTo>
                  <a:lnTo>
                    <a:pt x="274353" y="493073"/>
                  </a:lnTo>
                  <a:lnTo>
                    <a:pt x="229828" y="495307"/>
                  </a:lnTo>
                  <a:lnTo>
                    <a:pt x="207613" y="493805"/>
                  </a:lnTo>
                  <a:lnTo>
                    <a:pt x="163957" y="484407"/>
                  </a:lnTo>
                  <a:lnTo>
                    <a:pt x="121634" y="465484"/>
                  </a:lnTo>
                  <a:lnTo>
                    <a:pt x="83518" y="440243"/>
                  </a:lnTo>
                  <a:lnTo>
                    <a:pt x="51022" y="403381"/>
                  </a:lnTo>
                  <a:lnTo>
                    <a:pt x="25304" y="353820"/>
                  </a:lnTo>
                  <a:lnTo>
                    <a:pt x="7207" y="290732"/>
                  </a:lnTo>
                  <a:lnTo>
                    <a:pt x="0" y="230534"/>
                  </a:lnTo>
                  <a:lnTo>
                    <a:pt x="742" y="203150"/>
                  </a:lnTo>
                  <a:lnTo>
                    <a:pt x="10719" y="153525"/>
                  </a:lnTo>
                  <a:lnTo>
                    <a:pt x="30809" y="109138"/>
                  </a:lnTo>
                  <a:lnTo>
                    <a:pt x="58189" y="73519"/>
                  </a:lnTo>
                  <a:lnTo>
                    <a:pt x="91908" y="47333"/>
                  </a:lnTo>
                  <a:lnTo>
                    <a:pt x="133224" y="27074"/>
                  </a:lnTo>
                  <a:lnTo>
                    <a:pt x="176329" y="12457"/>
                  </a:lnTo>
                  <a:lnTo>
                    <a:pt x="198215" y="7268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04103" y="797051"/>
              <a:ext cx="512825" cy="509777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5396450" y="790477"/>
              <a:ext cx="476250" cy="471805"/>
            </a:xfrm>
            <a:custGeom>
              <a:avLst/>
              <a:gdLst/>
              <a:ahLst/>
              <a:cxnLst/>
              <a:rect l="l" t="t" r="r" b="b"/>
              <a:pathLst>
                <a:path w="476250" h="471805">
                  <a:moveTo>
                    <a:pt x="275337" y="0"/>
                  </a:moveTo>
                  <a:lnTo>
                    <a:pt x="226474" y="1875"/>
                  </a:lnTo>
                  <a:lnTo>
                    <a:pt x="179151" y="9511"/>
                  </a:lnTo>
                  <a:lnTo>
                    <a:pt x="135542" y="23719"/>
                  </a:lnTo>
                  <a:lnTo>
                    <a:pt x="96379" y="44007"/>
                  </a:lnTo>
                  <a:lnTo>
                    <a:pt x="62263" y="69820"/>
                  </a:lnTo>
                  <a:lnTo>
                    <a:pt x="32069" y="105078"/>
                  </a:lnTo>
                  <a:lnTo>
                    <a:pt x="11590" y="147290"/>
                  </a:lnTo>
                  <a:lnTo>
                    <a:pt x="1224" y="196756"/>
                  </a:lnTo>
                  <a:lnTo>
                    <a:pt x="0" y="224335"/>
                  </a:lnTo>
                  <a:lnTo>
                    <a:pt x="1430" y="253843"/>
                  </a:lnTo>
                  <a:lnTo>
                    <a:pt x="11733" y="311723"/>
                  </a:lnTo>
                  <a:lnTo>
                    <a:pt x="31275" y="359888"/>
                  </a:lnTo>
                  <a:lnTo>
                    <a:pt x="58882" y="398369"/>
                  </a:lnTo>
                  <a:lnTo>
                    <a:pt x="93251" y="426944"/>
                  </a:lnTo>
                  <a:lnTo>
                    <a:pt x="133129" y="450550"/>
                  </a:lnTo>
                  <a:lnTo>
                    <a:pt x="175674" y="464917"/>
                  </a:lnTo>
                  <a:lnTo>
                    <a:pt x="220807" y="471108"/>
                  </a:lnTo>
                  <a:lnTo>
                    <a:pt x="244344" y="471560"/>
                  </a:lnTo>
                  <a:lnTo>
                    <a:pt x="268511" y="470251"/>
                  </a:lnTo>
                  <a:lnTo>
                    <a:pt x="315964" y="462268"/>
                  </a:lnTo>
                  <a:lnTo>
                    <a:pt x="363841" y="446851"/>
                  </a:lnTo>
                  <a:lnTo>
                    <a:pt x="409549" y="423769"/>
                  </a:lnTo>
                  <a:lnTo>
                    <a:pt x="449232" y="390622"/>
                  </a:lnTo>
                  <a:lnTo>
                    <a:pt x="472485" y="345527"/>
                  </a:lnTo>
                  <a:lnTo>
                    <a:pt x="474873" y="323185"/>
                  </a:lnTo>
                  <a:lnTo>
                    <a:pt x="250985" y="323185"/>
                  </a:lnTo>
                  <a:lnTo>
                    <a:pt x="236698" y="322778"/>
                  </a:lnTo>
                  <a:lnTo>
                    <a:pt x="201836" y="300579"/>
                  </a:lnTo>
                  <a:lnTo>
                    <a:pt x="181923" y="255787"/>
                  </a:lnTo>
                  <a:lnTo>
                    <a:pt x="178710" y="219330"/>
                  </a:lnTo>
                  <a:lnTo>
                    <a:pt x="180595" y="202852"/>
                  </a:lnTo>
                  <a:lnTo>
                    <a:pt x="184910" y="188279"/>
                  </a:lnTo>
                  <a:lnTo>
                    <a:pt x="185164" y="187803"/>
                  </a:lnTo>
                  <a:lnTo>
                    <a:pt x="88425" y="187803"/>
                  </a:lnTo>
                  <a:lnTo>
                    <a:pt x="83472" y="185390"/>
                  </a:lnTo>
                  <a:lnTo>
                    <a:pt x="81694" y="178151"/>
                  </a:lnTo>
                  <a:lnTo>
                    <a:pt x="83218" y="166213"/>
                  </a:lnTo>
                  <a:lnTo>
                    <a:pt x="99232" y="122777"/>
                  </a:lnTo>
                  <a:lnTo>
                    <a:pt x="124493" y="103856"/>
                  </a:lnTo>
                  <a:lnTo>
                    <a:pt x="127414" y="103221"/>
                  </a:lnTo>
                  <a:lnTo>
                    <a:pt x="454322" y="103221"/>
                  </a:lnTo>
                  <a:lnTo>
                    <a:pt x="449788" y="87705"/>
                  </a:lnTo>
                  <a:lnTo>
                    <a:pt x="421927" y="46325"/>
                  </a:lnTo>
                  <a:lnTo>
                    <a:pt x="378422" y="18357"/>
                  </a:lnTo>
                  <a:lnTo>
                    <a:pt x="328487" y="3891"/>
                  </a:lnTo>
                  <a:lnTo>
                    <a:pt x="293149" y="351"/>
                  </a:lnTo>
                  <a:lnTo>
                    <a:pt x="275337" y="0"/>
                  </a:lnTo>
                  <a:close/>
                </a:path>
                <a:path w="476250" h="471805">
                  <a:moveTo>
                    <a:pt x="410972" y="245971"/>
                  </a:moveTo>
                  <a:lnTo>
                    <a:pt x="359761" y="255240"/>
                  </a:lnTo>
                  <a:lnTo>
                    <a:pt x="323752" y="280834"/>
                  </a:lnTo>
                  <a:lnTo>
                    <a:pt x="313674" y="292260"/>
                  </a:lnTo>
                  <a:lnTo>
                    <a:pt x="307611" y="298737"/>
                  </a:lnTo>
                  <a:lnTo>
                    <a:pt x="266150" y="321228"/>
                  </a:lnTo>
                  <a:lnTo>
                    <a:pt x="250985" y="323185"/>
                  </a:lnTo>
                  <a:lnTo>
                    <a:pt x="474873" y="323185"/>
                  </a:lnTo>
                  <a:lnTo>
                    <a:pt x="467328" y="278175"/>
                  </a:lnTo>
                  <a:lnTo>
                    <a:pt x="429722" y="249033"/>
                  </a:lnTo>
                  <a:lnTo>
                    <a:pt x="410972" y="245971"/>
                  </a:lnTo>
                  <a:close/>
                </a:path>
                <a:path w="476250" h="471805">
                  <a:moveTo>
                    <a:pt x="456089" y="148865"/>
                  </a:moveTo>
                  <a:lnTo>
                    <a:pt x="249517" y="148865"/>
                  </a:lnTo>
                  <a:lnTo>
                    <a:pt x="261494" y="149195"/>
                  </a:lnTo>
                  <a:lnTo>
                    <a:pt x="271424" y="150667"/>
                  </a:lnTo>
                  <a:lnTo>
                    <a:pt x="310211" y="175934"/>
                  </a:lnTo>
                  <a:lnTo>
                    <a:pt x="317025" y="181850"/>
                  </a:lnTo>
                  <a:lnTo>
                    <a:pt x="355824" y="197486"/>
                  </a:lnTo>
                  <a:lnTo>
                    <a:pt x="369825" y="198133"/>
                  </a:lnTo>
                  <a:lnTo>
                    <a:pt x="385732" y="197328"/>
                  </a:lnTo>
                  <a:lnTo>
                    <a:pt x="423658" y="187406"/>
                  </a:lnTo>
                  <a:lnTo>
                    <a:pt x="455533" y="151264"/>
                  </a:lnTo>
                  <a:lnTo>
                    <a:pt x="456089" y="148865"/>
                  </a:lnTo>
                  <a:close/>
                </a:path>
                <a:path w="476250" h="471805">
                  <a:moveTo>
                    <a:pt x="454322" y="103221"/>
                  </a:moveTo>
                  <a:lnTo>
                    <a:pt x="127414" y="103221"/>
                  </a:lnTo>
                  <a:lnTo>
                    <a:pt x="129954" y="103348"/>
                  </a:lnTo>
                  <a:lnTo>
                    <a:pt x="132367" y="104237"/>
                  </a:lnTo>
                  <a:lnTo>
                    <a:pt x="133002" y="104491"/>
                  </a:lnTo>
                  <a:lnTo>
                    <a:pt x="133637" y="106650"/>
                  </a:lnTo>
                  <a:lnTo>
                    <a:pt x="134018" y="110714"/>
                  </a:lnTo>
                  <a:lnTo>
                    <a:pt x="134272" y="114905"/>
                  </a:lnTo>
                  <a:lnTo>
                    <a:pt x="133637" y="120493"/>
                  </a:lnTo>
                  <a:lnTo>
                    <a:pt x="131986" y="127605"/>
                  </a:lnTo>
                  <a:lnTo>
                    <a:pt x="127414" y="133066"/>
                  </a:lnTo>
                  <a:lnTo>
                    <a:pt x="123096" y="140051"/>
                  </a:lnTo>
                  <a:lnTo>
                    <a:pt x="118905" y="148560"/>
                  </a:lnTo>
                  <a:lnTo>
                    <a:pt x="114841" y="157069"/>
                  </a:lnTo>
                  <a:lnTo>
                    <a:pt x="112809" y="162403"/>
                  </a:lnTo>
                  <a:lnTo>
                    <a:pt x="113063" y="164435"/>
                  </a:lnTo>
                  <a:lnTo>
                    <a:pt x="109126" y="169134"/>
                  </a:lnTo>
                  <a:lnTo>
                    <a:pt x="104300" y="173833"/>
                  </a:lnTo>
                  <a:lnTo>
                    <a:pt x="92870" y="183485"/>
                  </a:lnTo>
                  <a:lnTo>
                    <a:pt x="89568" y="186533"/>
                  </a:lnTo>
                  <a:lnTo>
                    <a:pt x="88425" y="187803"/>
                  </a:lnTo>
                  <a:lnTo>
                    <a:pt x="185164" y="187803"/>
                  </a:lnTo>
                  <a:lnTo>
                    <a:pt x="191676" y="175611"/>
                  </a:lnTo>
                  <a:lnTo>
                    <a:pt x="200344" y="165205"/>
                  </a:lnTo>
                  <a:lnTo>
                    <a:pt x="210536" y="157418"/>
                  </a:lnTo>
                  <a:lnTo>
                    <a:pt x="222251" y="152251"/>
                  </a:lnTo>
                  <a:lnTo>
                    <a:pt x="235491" y="149703"/>
                  </a:lnTo>
                  <a:lnTo>
                    <a:pt x="249517" y="148865"/>
                  </a:lnTo>
                  <a:lnTo>
                    <a:pt x="456089" y="148865"/>
                  </a:lnTo>
                  <a:lnTo>
                    <a:pt x="458995" y="136320"/>
                  </a:lnTo>
                  <a:lnTo>
                    <a:pt x="458720" y="120733"/>
                  </a:lnTo>
                  <a:lnTo>
                    <a:pt x="454619" y="104237"/>
                  </a:lnTo>
                  <a:lnTo>
                    <a:pt x="454322" y="103221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396450" y="790477"/>
              <a:ext cx="476250" cy="471805"/>
            </a:xfrm>
            <a:custGeom>
              <a:avLst/>
              <a:gdLst/>
              <a:ahLst/>
              <a:cxnLst/>
              <a:rect l="l" t="t" r="r" b="b"/>
              <a:pathLst>
                <a:path w="476250" h="471805">
                  <a:moveTo>
                    <a:pt x="124493" y="103856"/>
                  </a:moveTo>
                  <a:lnTo>
                    <a:pt x="94140" y="130399"/>
                  </a:lnTo>
                  <a:lnTo>
                    <a:pt x="81694" y="178151"/>
                  </a:lnTo>
                  <a:lnTo>
                    <a:pt x="83472" y="185390"/>
                  </a:lnTo>
                  <a:lnTo>
                    <a:pt x="88425" y="187803"/>
                  </a:lnTo>
                  <a:lnTo>
                    <a:pt x="89568" y="186533"/>
                  </a:lnTo>
                  <a:lnTo>
                    <a:pt x="92870" y="183485"/>
                  </a:lnTo>
                  <a:lnTo>
                    <a:pt x="98585" y="178659"/>
                  </a:lnTo>
                  <a:lnTo>
                    <a:pt x="104300" y="173833"/>
                  </a:lnTo>
                  <a:lnTo>
                    <a:pt x="109126" y="169134"/>
                  </a:lnTo>
                  <a:lnTo>
                    <a:pt x="113063" y="164435"/>
                  </a:lnTo>
                  <a:lnTo>
                    <a:pt x="112809" y="162403"/>
                  </a:lnTo>
                  <a:lnTo>
                    <a:pt x="114841" y="157069"/>
                  </a:lnTo>
                  <a:lnTo>
                    <a:pt x="118905" y="148560"/>
                  </a:lnTo>
                  <a:lnTo>
                    <a:pt x="123096" y="140051"/>
                  </a:lnTo>
                  <a:lnTo>
                    <a:pt x="127414" y="133066"/>
                  </a:lnTo>
                  <a:lnTo>
                    <a:pt x="131986" y="127605"/>
                  </a:lnTo>
                  <a:lnTo>
                    <a:pt x="133637" y="120493"/>
                  </a:lnTo>
                  <a:lnTo>
                    <a:pt x="134272" y="114905"/>
                  </a:lnTo>
                  <a:lnTo>
                    <a:pt x="134018" y="110714"/>
                  </a:lnTo>
                  <a:lnTo>
                    <a:pt x="133637" y="106650"/>
                  </a:lnTo>
                  <a:lnTo>
                    <a:pt x="133002" y="104491"/>
                  </a:lnTo>
                  <a:lnTo>
                    <a:pt x="132367" y="104237"/>
                  </a:lnTo>
                  <a:lnTo>
                    <a:pt x="129954" y="103348"/>
                  </a:lnTo>
                  <a:lnTo>
                    <a:pt x="127414" y="103221"/>
                  </a:lnTo>
                  <a:lnTo>
                    <a:pt x="124493" y="103856"/>
                  </a:lnTo>
                  <a:close/>
                </a:path>
                <a:path w="476250" h="471805">
                  <a:moveTo>
                    <a:pt x="226474" y="1875"/>
                  </a:moveTo>
                  <a:lnTo>
                    <a:pt x="242000" y="726"/>
                  </a:lnTo>
                  <a:lnTo>
                    <a:pt x="258288" y="113"/>
                  </a:lnTo>
                  <a:lnTo>
                    <a:pt x="275337" y="0"/>
                  </a:lnTo>
                  <a:lnTo>
                    <a:pt x="293149" y="351"/>
                  </a:lnTo>
                  <a:lnTo>
                    <a:pt x="345227" y="7334"/>
                  </a:lnTo>
                  <a:lnTo>
                    <a:pt x="394209" y="26259"/>
                  </a:lnTo>
                  <a:lnTo>
                    <a:pt x="433405" y="58610"/>
                  </a:lnTo>
                  <a:lnTo>
                    <a:pt x="454693" y="104491"/>
                  </a:lnTo>
                  <a:lnTo>
                    <a:pt x="458995" y="136320"/>
                  </a:lnTo>
                  <a:lnTo>
                    <a:pt x="455533" y="151264"/>
                  </a:lnTo>
                  <a:lnTo>
                    <a:pt x="423658" y="187406"/>
                  </a:lnTo>
                  <a:lnTo>
                    <a:pt x="385732" y="197328"/>
                  </a:lnTo>
                  <a:lnTo>
                    <a:pt x="369825" y="198133"/>
                  </a:lnTo>
                  <a:lnTo>
                    <a:pt x="355824" y="197486"/>
                  </a:lnTo>
                  <a:lnTo>
                    <a:pt x="317025" y="181850"/>
                  </a:lnTo>
                  <a:lnTo>
                    <a:pt x="304325" y="169388"/>
                  </a:lnTo>
                  <a:lnTo>
                    <a:pt x="298469" y="164742"/>
                  </a:lnTo>
                  <a:lnTo>
                    <a:pt x="261494" y="149195"/>
                  </a:lnTo>
                  <a:lnTo>
                    <a:pt x="249517" y="148865"/>
                  </a:lnTo>
                  <a:lnTo>
                    <a:pt x="235491" y="149703"/>
                  </a:lnTo>
                  <a:lnTo>
                    <a:pt x="200344" y="165205"/>
                  </a:lnTo>
                  <a:lnTo>
                    <a:pt x="180595" y="202852"/>
                  </a:lnTo>
                  <a:lnTo>
                    <a:pt x="178710" y="219330"/>
                  </a:lnTo>
                  <a:lnTo>
                    <a:pt x="179230" y="237714"/>
                  </a:lnTo>
                  <a:lnTo>
                    <a:pt x="193214" y="287220"/>
                  </a:lnTo>
                  <a:lnTo>
                    <a:pt x="223744" y="318883"/>
                  </a:lnTo>
                  <a:lnTo>
                    <a:pt x="250985" y="323185"/>
                  </a:lnTo>
                  <a:lnTo>
                    <a:pt x="266150" y="321228"/>
                  </a:lnTo>
                  <a:lnTo>
                    <a:pt x="301621" y="304643"/>
                  </a:lnTo>
                  <a:lnTo>
                    <a:pt x="319819" y="285212"/>
                  </a:lnTo>
                  <a:lnTo>
                    <a:pt x="323752" y="280834"/>
                  </a:lnTo>
                  <a:lnTo>
                    <a:pt x="359761" y="255240"/>
                  </a:lnTo>
                  <a:lnTo>
                    <a:pt x="410972" y="245971"/>
                  </a:lnTo>
                  <a:lnTo>
                    <a:pt x="457995" y="265527"/>
                  </a:lnTo>
                  <a:lnTo>
                    <a:pt x="475658" y="309139"/>
                  </a:lnTo>
                  <a:lnTo>
                    <a:pt x="474632" y="327503"/>
                  </a:lnTo>
                  <a:lnTo>
                    <a:pt x="459809" y="377098"/>
                  </a:lnTo>
                  <a:lnTo>
                    <a:pt x="423642" y="413863"/>
                  </a:lnTo>
                  <a:lnTo>
                    <a:pt x="379356" y="440108"/>
                  </a:lnTo>
                  <a:lnTo>
                    <a:pt x="332011" y="457932"/>
                  </a:lnTo>
                  <a:lnTo>
                    <a:pt x="284202" y="468415"/>
                  </a:lnTo>
                  <a:lnTo>
                    <a:pt x="244344" y="471560"/>
                  </a:lnTo>
                  <a:lnTo>
                    <a:pt x="220807" y="471108"/>
                  </a:lnTo>
                  <a:lnTo>
                    <a:pt x="175674" y="464917"/>
                  </a:lnTo>
                  <a:lnTo>
                    <a:pt x="133129" y="450550"/>
                  </a:lnTo>
                  <a:lnTo>
                    <a:pt x="93251" y="426944"/>
                  </a:lnTo>
                  <a:lnTo>
                    <a:pt x="58882" y="398369"/>
                  </a:lnTo>
                  <a:lnTo>
                    <a:pt x="31275" y="359888"/>
                  </a:lnTo>
                  <a:lnTo>
                    <a:pt x="11733" y="311723"/>
                  </a:lnTo>
                  <a:lnTo>
                    <a:pt x="1430" y="253843"/>
                  </a:lnTo>
                  <a:lnTo>
                    <a:pt x="0" y="224335"/>
                  </a:lnTo>
                  <a:lnTo>
                    <a:pt x="1224" y="196756"/>
                  </a:lnTo>
                  <a:lnTo>
                    <a:pt x="11590" y="147290"/>
                  </a:lnTo>
                  <a:lnTo>
                    <a:pt x="32069" y="105078"/>
                  </a:lnTo>
                  <a:lnTo>
                    <a:pt x="62263" y="69820"/>
                  </a:lnTo>
                  <a:lnTo>
                    <a:pt x="96379" y="44007"/>
                  </a:lnTo>
                  <a:lnTo>
                    <a:pt x="135542" y="23719"/>
                  </a:lnTo>
                  <a:lnTo>
                    <a:pt x="179151" y="9511"/>
                  </a:lnTo>
                  <a:lnTo>
                    <a:pt x="202354" y="4877"/>
                  </a:lnTo>
                  <a:lnTo>
                    <a:pt x="226474" y="1875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25539" y="751331"/>
              <a:ext cx="614934" cy="553974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6219140" y="744219"/>
              <a:ext cx="577215" cy="516255"/>
            </a:xfrm>
            <a:custGeom>
              <a:avLst/>
              <a:gdLst/>
              <a:ahLst/>
              <a:cxnLst/>
              <a:rect l="l" t="t" r="r" b="b"/>
              <a:pathLst>
                <a:path w="577215" h="516255">
                  <a:moveTo>
                    <a:pt x="574134" y="210312"/>
                  </a:moveTo>
                  <a:lnTo>
                    <a:pt x="403020" y="210312"/>
                  </a:lnTo>
                  <a:lnTo>
                    <a:pt x="405179" y="210438"/>
                  </a:lnTo>
                  <a:lnTo>
                    <a:pt x="406195" y="216915"/>
                  </a:lnTo>
                  <a:lnTo>
                    <a:pt x="405219" y="232981"/>
                  </a:lnTo>
                  <a:lnTo>
                    <a:pt x="404710" y="240712"/>
                  </a:lnTo>
                  <a:lnTo>
                    <a:pt x="402004" y="283209"/>
                  </a:lnTo>
                  <a:lnTo>
                    <a:pt x="397575" y="335341"/>
                  </a:lnTo>
                  <a:lnTo>
                    <a:pt x="390693" y="388332"/>
                  </a:lnTo>
                  <a:lnTo>
                    <a:pt x="384732" y="423037"/>
                  </a:lnTo>
                  <a:lnTo>
                    <a:pt x="384563" y="427100"/>
                  </a:lnTo>
                  <a:lnTo>
                    <a:pt x="386685" y="465365"/>
                  </a:lnTo>
                  <a:lnTo>
                    <a:pt x="401115" y="486028"/>
                  </a:lnTo>
                  <a:lnTo>
                    <a:pt x="405903" y="492984"/>
                  </a:lnTo>
                  <a:lnTo>
                    <a:pt x="447057" y="515413"/>
                  </a:lnTo>
                  <a:lnTo>
                    <a:pt x="458035" y="516237"/>
                  </a:lnTo>
                  <a:lnTo>
                    <a:pt x="469822" y="515619"/>
                  </a:lnTo>
                  <a:lnTo>
                    <a:pt x="479844" y="515619"/>
                  </a:lnTo>
                  <a:lnTo>
                    <a:pt x="521813" y="502983"/>
                  </a:lnTo>
                  <a:lnTo>
                    <a:pt x="547330" y="472934"/>
                  </a:lnTo>
                  <a:lnTo>
                    <a:pt x="551017" y="461148"/>
                  </a:lnTo>
                  <a:lnTo>
                    <a:pt x="553055" y="454913"/>
                  </a:lnTo>
                  <a:lnTo>
                    <a:pt x="555450" y="448298"/>
                  </a:lnTo>
                  <a:lnTo>
                    <a:pt x="558214" y="441325"/>
                  </a:lnTo>
                  <a:lnTo>
                    <a:pt x="559601" y="423037"/>
                  </a:lnTo>
                  <a:lnTo>
                    <a:pt x="561659" y="402621"/>
                  </a:lnTo>
                  <a:lnTo>
                    <a:pt x="564268" y="381781"/>
                  </a:lnTo>
                  <a:lnTo>
                    <a:pt x="570723" y="337893"/>
                  </a:lnTo>
                  <a:lnTo>
                    <a:pt x="573390" y="316404"/>
                  </a:lnTo>
                  <a:lnTo>
                    <a:pt x="575486" y="295463"/>
                  </a:lnTo>
                  <a:lnTo>
                    <a:pt x="577010" y="275081"/>
                  </a:lnTo>
                  <a:lnTo>
                    <a:pt x="576200" y="250243"/>
                  </a:lnTo>
                  <a:lnTo>
                    <a:pt x="575105" y="226393"/>
                  </a:lnTo>
                  <a:lnTo>
                    <a:pt x="574134" y="210312"/>
                  </a:lnTo>
                  <a:close/>
                </a:path>
                <a:path w="577215" h="516255">
                  <a:moveTo>
                    <a:pt x="479844" y="515619"/>
                  </a:moveTo>
                  <a:lnTo>
                    <a:pt x="469822" y="515619"/>
                  </a:lnTo>
                  <a:lnTo>
                    <a:pt x="478847" y="515715"/>
                  </a:lnTo>
                  <a:lnTo>
                    <a:pt x="479844" y="515619"/>
                  </a:lnTo>
                  <a:close/>
                </a:path>
                <a:path w="577215" h="516255">
                  <a:moveTo>
                    <a:pt x="179881" y="0"/>
                  </a:moveTo>
                  <a:lnTo>
                    <a:pt x="135971" y="3127"/>
                  </a:lnTo>
                  <a:lnTo>
                    <a:pt x="100252" y="18541"/>
                  </a:lnTo>
                  <a:lnTo>
                    <a:pt x="58908" y="56582"/>
                  </a:lnTo>
                  <a:lnTo>
                    <a:pt x="30973" y="107108"/>
                  </a:lnTo>
                  <a:lnTo>
                    <a:pt x="17829" y="147319"/>
                  </a:lnTo>
                  <a:lnTo>
                    <a:pt x="8558" y="191214"/>
                  </a:lnTo>
                  <a:lnTo>
                    <a:pt x="3478" y="237489"/>
                  </a:lnTo>
                  <a:lnTo>
                    <a:pt x="1287" y="281892"/>
                  </a:lnTo>
                  <a:lnTo>
                    <a:pt x="91" y="324864"/>
                  </a:lnTo>
                  <a:lnTo>
                    <a:pt x="0" y="359409"/>
                  </a:lnTo>
                  <a:lnTo>
                    <a:pt x="122" y="370726"/>
                  </a:lnTo>
                  <a:lnTo>
                    <a:pt x="574" y="387921"/>
                  </a:lnTo>
                  <a:lnTo>
                    <a:pt x="1276" y="402621"/>
                  </a:lnTo>
                  <a:lnTo>
                    <a:pt x="1374" y="414468"/>
                  </a:lnTo>
                  <a:lnTo>
                    <a:pt x="13247" y="455193"/>
                  </a:lnTo>
                  <a:lnTo>
                    <a:pt x="17321" y="460501"/>
                  </a:lnTo>
                  <a:lnTo>
                    <a:pt x="22298" y="467959"/>
                  </a:lnTo>
                  <a:lnTo>
                    <a:pt x="60072" y="491045"/>
                  </a:lnTo>
                  <a:lnTo>
                    <a:pt x="70822" y="491855"/>
                  </a:lnTo>
                  <a:lnTo>
                    <a:pt x="82726" y="491235"/>
                  </a:lnTo>
                  <a:lnTo>
                    <a:pt x="104776" y="491019"/>
                  </a:lnTo>
                  <a:lnTo>
                    <a:pt x="149782" y="469391"/>
                  </a:lnTo>
                  <a:lnTo>
                    <a:pt x="169356" y="427100"/>
                  </a:lnTo>
                  <a:lnTo>
                    <a:pt x="172469" y="381781"/>
                  </a:lnTo>
                  <a:lnTo>
                    <a:pt x="172432" y="369173"/>
                  </a:lnTo>
                  <a:lnTo>
                    <a:pt x="172277" y="359409"/>
                  </a:lnTo>
                  <a:lnTo>
                    <a:pt x="170737" y="324864"/>
                  </a:lnTo>
                  <a:lnTo>
                    <a:pt x="170648" y="316404"/>
                  </a:lnTo>
                  <a:lnTo>
                    <a:pt x="171880" y="268731"/>
                  </a:lnTo>
                  <a:lnTo>
                    <a:pt x="175523" y="224762"/>
                  </a:lnTo>
                  <a:lnTo>
                    <a:pt x="180262" y="196595"/>
                  </a:lnTo>
                  <a:lnTo>
                    <a:pt x="573197" y="196595"/>
                  </a:lnTo>
                  <a:lnTo>
                    <a:pt x="572057" y="181609"/>
                  </a:lnTo>
                  <a:lnTo>
                    <a:pt x="569559" y="160698"/>
                  </a:lnTo>
                  <a:lnTo>
                    <a:pt x="566685" y="145922"/>
                  </a:lnTo>
                  <a:lnTo>
                    <a:pt x="103808" y="145922"/>
                  </a:lnTo>
                  <a:lnTo>
                    <a:pt x="100760" y="143637"/>
                  </a:lnTo>
                  <a:lnTo>
                    <a:pt x="108634" y="102711"/>
                  </a:lnTo>
                  <a:lnTo>
                    <a:pt x="139346" y="71356"/>
                  </a:lnTo>
                  <a:lnTo>
                    <a:pt x="151433" y="66801"/>
                  </a:lnTo>
                  <a:lnTo>
                    <a:pt x="289481" y="66801"/>
                  </a:lnTo>
                  <a:lnTo>
                    <a:pt x="285323" y="57530"/>
                  </a:lnTo>
                  <a:lnTo>
                    <a:pt x="245478" y="17448"/>
                  </a:lnTo>
                  <a:lnTo>
                    <a:pt x="204573" y="3022"/>
                  </a:lnTo>
                  <a:lnTo>
                    <a:pt x="179881" y="0"/>
                  </a:lnTo>
                  <a:close/>
                </a:path>
                <a:path w="577215" h="516255">
                  <a:moveTo>
                    <a:pt x="573197" y="196595"/>
                  </a:moveTo>
                  <a:lnTo>
                    <a:pt x="180262" y="196595"/>
                  </a:lnTo>
                  <a:lnTo>
                    <a:pt x="180135" y="199389"/>
                  </a:lnTo>
                  <a:lnTo>
                    <a:pt x="181024" y="204596"/>
                  </a:lnTo>
                  <a:lnTo>
                    <a:pt x="182929" y="212978"/>
                  </a:lnTo>
                  <a:lnTo>
                    <a:pt x="184812" y="222170"/>
                  </a:lnTo>
                  <a:lnTo>
                    <a:pt x="186469" y="232981"/>
                  </a:lnTo>
                  <a:lnTo>
                    <a:pt x="187912" y="245411"/>
                  </a:lnTo>
                  <a:lnTo>
                    <a:pt x="189152" y="259460"/>
                  </a:lnTo>
                  <a:lnTo>
                    <a:pt x="192156" y="274631"/>
                  </a:lnTo>
                  <a:lnTo>
                    <a:pt x="194327" y="289480"/>
                  </a:lnTo>
                  <a:lnTo>
                    <a:pt x="195688" y="304020"/>
                  </a:lnTo>
                  <a:lnTo>
                    <a:pt x="196291" y="319150"/>
                  </a:lnTo>
                  <a:lnTo>
                    <a:pt x="196665" y="331335"/>
                  </a:lnTo>
                  <a:lnTo>
                    <a:pt x="197470" y="342550"/>
                  </a:lnTo>
                  <a:lnTo>
                    <a:pt x="198657" y="351909"/>
                  </a:lnTo>
                  <a:lnTo>
                    <a:pt x="200231" y="359586"/>
                  </a:lnTo>
                  <a:lnTo>
                    <a:pt x="203039" y="376096"/>
                  </a:lnTo>
                  <a:lnTo>
                    <a:pt x="228649" y="410082"/>
                  </a:lnTo>
                  <a:lnTo>
                    <a:pt x="269404" y="422316"/>
                  </a:lnTo>
                  <a:lnTo>
                    <a:pt x="284148" y="422147"/>
                  </a:lnTo>
                  <a:lnTo>
                    <a:pt x="333932" y="407542"/>
                  </a:lnTo>
                  <a:lnTo>
                    <a:pt x="362543" y="375538"/>
                  </a:lnTo>
                  <a:lnTo>
                    <a:pt x="374350" y="331295"/>
                  </a:lnTo>
                  <a:lnTo>
                    <a:pt x="378328" y="306198"/>
                  </a:lnTo>
                  <a:lnTo>
                    <a:pt x="380652" y="292496"/>
                  </a:lnTo>
                  <a:lnTo>
                    <a:pt x="389294" y="251104"/>
                  </a:lnTo>
                  <a:lnTo>
                    <a:pt x="401496" y="214883"/>
                  </a:lnTo>
                  <a:lnTo>
                    <a:pt x="403012" y="210335"/>
                  </a:lnTo>
                  <a:lnTo>
                    <a:pt x="402512" y="210312"/>
                  </a:lnTo>
                  <a:lnTo>
                    <a:pt x="574134" y="210312"/>
                  </a:lnTo>
                  <a:lnTo>
                    <a:pt x="573724" y="203519"/>
                  </a:lnTo>
                  <a:lnTo>
                    <a:pt x="573197" y="196595"/>
                  </a:lnTo>
                  <a:close/>
                </a:path>
                <a:path w="577215" h="516255">
                  <a:moveTo>
                    <a:pt x="289481" y="66801"/>
                  </a:moveTo>
                  <a:lnTo>
                    <a:pt x="158418" y="66801"/>
                  </a:lnTo>
                  <a:lnTo>
                    <a:pt x="162228" y="68452"/>
                  </a:lnTo>
                  <a:lnTo>
                    <a:pt x="165530" y="71500"/>
                  </a:lnTo>
                  <a:lnTo>
                    <a:pt x="166800" y="72262"/>
                  </a:lnTo>
                  <a:lnTo>
                    <a:pt x="167435" y="73659"/>
                  </a:lnTo>
                  <a:lnTo>
                    <a:pt x="167181" y="77977"/>
                  </a:lnTo>
                  <a:lnTo>
                    <a:pt x="164387" y="81406"/>
                  </a:lnTo>
                  <a:lnTo>
                    <a:pt x="158926" y="86232"/>
                  </a:lnTo>
                  <a:lnTo>
                    <a:pt x="155370" y="94995"/>
                  </a:lnTo>
                  <a:lnTo>
                    <a:pt x="151179" y="102107"/>
                  </a:lnTo>
                  <a:lnTo>
                    <a:pt x="141527" y="113537"/>
                  </a:lnTo>
                  <a:lnTo>
                    <a:pt x="138987" y="117601"/>
                  </a:lnTo>
                  <a:lnTo>
                    <a:pt x="138860" y="120014"/>
                  </a:lnTo>
                  <a:lnTo>
                    <a:pt x="138479" y="120395"/>
                  </a:lnTo>
                  <a:lnTo>
                    <a:pt x="124509" y="132714"/>
                  </a:lnTo>
                  <a:lnTo>
                    <a:pt x="120572" y="137287"/>
                  </a:lnTo>
                  <a:lnTo>
                    <a:pt x="104443" y="145922"/>
                  </a:lnTo>
                  <a:lnTo>
                    <a:pt x="566685" y="145922"/>
                  </a:lnTo>
                  <a:lnTo>
                    <a:pt x="565691" y="140811"/>
                  </a:lnTo>
                  <a:lnTo>
                    <a:pt x="560466" y="121923"/>
                  </a:lnTo>
                  <a:lnTo>
                    <a:pt x="553896" y="104012"/>
                  </a:lnTo>
                  <a:lnTo>
                    <a:pt x="547388" y="92328"/>
                  </a:lnTo>
                  <a:lnTo>
                    <a:pt x="297356" y="92328"/>
                  </a:lnTo>
                  <a:lnTo>
                    <a:pt x="292780" y="74156"/>
                  </a:lnTo>
                  <a:lnTo>
                    <a:pt x="289481" y="66801"/>
                  </a:lnTo>
                  <a:close/>
                </a:path>
                <a:path w="577215" h="516255">
                  <a:moveTo>
                    <a:pt x="427531" y="15493"/>
                  </a:moveTo>
                  <a:lnTo>
                    <a:pt x="382027" y="17998"/>
                  </a:lnTo>
                  <a:lnTo>
                    <a:pt x="345156" y="31622"/>
                  </a:lnTo>
                  <a:lnTo>
                    <a:pt x="316928" y="56391"/>
                  </a:lnTo>
                  <a:lnTo>
                    <a:pt x="297356" y="92328"/>
                  </a:lnTo>
                  <a:lnTo>
                    <a:pt x="547388" y="92328"/>
                  </a:lnTo>
                  <a:lnTo>
                    <a:pt x="520660" y="57382"/>
                  </a:lnTo>
                  <a:lnTo>
                    <a:pt x="489467" y="32710"/>
                  </a:lnTo>
                  <a:lnTo>
                    <a:pt x="450224" y="18422"/>
                  </a:lnTo>
                  <a:lnTo>
                    <a:pt x="427531" y="15493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14947" y="806450"/>
              <a:ext cx="76200" cy="88264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6219051" y="744219"/>
              <a:ext cx="577215" cy="516255"/>
            </a:xfrm>
            <a:custGeom>
              <a:avLst/>
              <a:gdLst/>
              <a:ahLst/>
              <a:cxnLst/>
              <a:rect l="l" t="t" r="r" b="b"/>
              <a:pathLst>
                <a:path w="577215" h="516255">
                  <a:moveTo>
                    <a:pt x="179970" y="0"/>
                  </a:moveTo>
                  <a:lnTo>
                    <a:pt x="226532" y="8842"/>
                  </a:lnTo>
                  <a:lnTo>
                    <a:pt x="261758" y="28828"/>
                  </a:lnTo>
                  <a:lnTo>
                    <a:pt x="292869" y="74156"/>
                  </a:lnTo>
                  <a:lnTo>
                    <a:pt x="297445" y="92328"/>
                  </a:lnTo>
                  <a:lnTo>
                    <a:pt x="317017" y="56391"/>
                  </a:lnTo>
                  <a:lnTo>
                    <a:pt x="345245" y="31622"/>
                  </a:lnTo>
                  <a:lnTo>
                    <a:pt x="382117" y="17998"/>
                  </a:lnTo>
                  <a:lnTo>
                    <a:pt x="427620" y="15493"/>
                  </a:lnTo>
                  <a:lnTo>
                    <a:pt x="450314" y="18422"/>
                  </a:lnTo>
                  <a:lnTo>
                    <a:pt x="489557" y="32710"/>
                  </a:lnTo>
                  <a:lnTo>
                    <a:pt x="520749" y="57382"/>
                  </a:lnTo>
                  <a:lnTo>
                    <a:pt x="544701" y="87342"/>
                  </a:lnTo>
                  <a:lnTo>
                    <a:pt x="565781" y="140811"/>
                  </a:lnTo>
                  <a:lnTo>
                    <a:pt x="572146" y="181609"/>
                  </a:lnTo>
                  <a:lnTo>
                    <a:pt x="575194" y="226393"/>
                  </a:lnTo>
                  <a:lnTo>
                    <a:pt x="577099" y="275081"/>
                  </a:lnTo>
                  <a:lnTo>
                    <a:pt x="575575" y="295463"/>
                  </a:lnTo>
                  <a:lnTo>
                    <a:pt x="573480" y="316404"/>
                  </a:lnTo>
                  <a:lnTo>
                    <a:pt x="570813" y="337893"/>
                  </a:lnTo>
                  <a:lnTo>
                    <a:pt x="567574" y="359917"/>
                  </a:lnTo>
                  <a:lnTo>
                    <a:pt x="564358" y="381781"/>
                  </a:lnTo>
                  <a:lnTo>
                    <a:pt x="561748" y="402621"/>
                  </a:lnTo>
                  <a:lnTo>
                    <a:pt x="559734" y="422461"/>
                  </a:lnTo>
                  <a:lnTo>
                    <a:pt x="558303" y="441325"/>
                  </a:lnTo>
                  <a:lnTo>
                    <a:pt x="555539" y="448298"/>
                  </a:lnTo>
                  <a:lnTo>
                    <a:pt x="553144" y="454913"/>
                  </a:lnTo>
                  <a:lnTo>
                    <a:pt x="551106" y="461148"/>
                  </a:lnTo>
                  <a:lnTo>
                    <a:pt x="549413" y="466978"/>
                  </a:lnTo>
                  <a:lnTo>
                    <a:pt x="547419" y="472934"/>
                  </a:lnTo>
                  <a:lnTo>
                    <a:pt x="521902" y="502983"/>
                  </a:lnTo>
                  <a:lnTo>
                    <a:pt x="478936" y="515715"/>
                  </a:lnTo>
                  <a:lnTo>
                    <a:pt x="469911" y="515619"/>
                  </a:lnTo>
                  <a:lnTo>
                    <a:pt x="458124" y="516237"/>
                  </a:lnTo>
                  <a:lnTo>
                    <a:pt x="419189" y="504656"/>
                  </a:lnTo>
                  <a:lnTo>
                    <a:pt x="401204" y="486028"/>
                  </a:lnTo>
                  <a:lnTo>
                    <a:pt x="394775" y="479982"/>
                  </a:lnTo>
                  <a:lnTo>
                    <a:pt x="384440" y="439356"/>
                  </a:lnTo>
                  <a:lnTo>
                    <a:pt x="384488" y="431065"/>
                  </a:lnTo>
                  <a:lnTo>
                    <a:pt x="384821" y="423037"/>
                  </a:lnTo>
                  <a:lnTo>
                    <a:pt x="387937" y="405727"/>
                  </a:lnTo>
                  <a:lnTo>
                    <a:pt x="390790" y="388286"/>
                  </a:lnTo>
                  <a:lnTo>
                    <a:pt x="397664" y="335341"/>
                  </a:lnTo>
                  <a:lnTo>
                    <a:pt x="402093" y="283209"/>
                  </a:lnTo>
                  <a:lnTo>
                    <a:pt x="404826" y="240293"/>
                  </a:lnTo>
                  <a:lnTo>
                    <a:pt x="405522" y="229742"/>
                  </a:lnTo>
                  <a:lnTo>
                    <a:pt x="406284" y="216915"/>
                  </a:lnTo>
                  <a:lnTo>
                    <a:pt x="405268" y="210438"/>
                  </a:lnTo>
                  <a:lnTo>
                    <a:pt x="402601" y="210312"/>
                  </a:lnTo>
                  <a:lnTo>
                    <a:pt x="403109" y="210312"/>
                  </a:lnTo>
                  <a:lnTo>
                    <a:pt x="401585" y="214883"/>
                  </a:lnTo>
                  <a:lnTo>
                    <a:pt x="397902" y="224154"/>
                  </a:lnTo>
                  <a:lnTo>
                    <a:pt x="395063" y="231725"/>
                  </a:lnTo>
                  <a:lnTo>
                    <a:pt x="383422" y="278056"/>
                  </a:lnTo>
                  <a:lnTo>
                    <a:pt x="376439" y="319150"/>
                  </a:lnTo>
                  <a:lnTo>
                    <a:pt x="374439" y="331295"/>
                  </a:lnTo>
                  <a:lnTo>
                    <a:pt x="362632" y="375538"/>
                  </a:lnTo>
                  <a:lnTo>
                    <a:pt x="334021" y="407542"/>
                  </a:lnTo>
                  <a:lnTo>
                    <a:pt x="296124" y="421794"/>
                  </a:lnTo>
                  <a:lnTo>
                    <a:pt x="269494" y="422316"/>
                  </a:lnTo>
                  <a:lnTo>
                    <a:pt x="255345" y="420354"/>
                  </a:lnTo>
                  <a:lnTo>
                    <a:pt x="217328" y="401468"/>
                  </a:lnTo>
                  <a:lnTo>
                    <a:pt x="200290" y="359409"/>
                  </a:lnTo>
                  <a:lnTo>
                    <a:pt x="198747" y="351909"/>
                  </a:lnTo>
                  <a:lnTo>
                    <a:pt x="197560" y="342550"/>
                  </a:lnTo>
                  <a:lnTo>
                    <a:pt x="196754" y="331335"/>
                  </a:lnTo>
                  <a:lnTo>
                    <a:pt x="196353" y="318262"/>
                  </a:lnTo>
                  <a:lnTo>
                    <a:pt x="195778" y="304020"/>
                  </a:lnTo>
                  <a:lnTo>
                    <a:pt x="194417" y="289480"/>
                  </a:lnTo>
                  <a:lnTo>
                    <a:pt x="192246" y="274631"/>
                  </a:lnTo>
                  <a:lnTo>
                    <a:pt x="189241" y="259460"/>
                  </a:lnTo>
                  <a:lnTo>
                    <a:pt x="188001" y="245411"/>
                  </a:lnTo>
                  <a:lnTo>
                    <a:pt x="186559" y="232981"/>
                  </a:lnTo>
                  <a:lnTo>
                    <a:pt x="184902" y="222170"/>
                  </a:lnTo>
                  <a:lnTo>
                    <a:pt x="183018" y="212978"/>
                  </a:lnTo>
                  <a:lnTo>
                    <a:pt x="181113" y="204596"/>
                  </a:lnTo>
                  <a:lnTo>
                    <a:pt x="180224" y="199389"/>
                  </a:lnTo>
                  <a:lnTo>
                    <a:pt x="180224" y="197357"/>
                  </a:lnTo>
                  <a:lnTo>
                    <a:pt x="180351" y="196595"/>
                  </a:lnTo>
                  <a:lnTo>
                    <a:pt x="174351" y="237236"/>
                  </a:lnTo>
                  <a:lnTo>
                    <a:pt x="171017" y="288045"/>
                  </a:lnTo>
                  <a:lnTo>
                    <a:pt x="170636" y="306752"/>
                  </a:lnTo>
                  <a:lnTo>
                    <a:pt x="170826" y="324864"/>
                  </a:lnTo>
                  <a:lnTo>
                    <a:pt x="171588" y="342391"/>
                  </a:lnTo>
                  <a:lnTo>
                    <a:pt x="172374" y="359586"/>
                  </a:lnTo>
                  <a:lnTo>
                    <a:pt x="172636" y="376697"/>
                  </a:lnTo>
                  <a:lnTo>
                    <a:pt x="169445" y="427100"/>
                  </a:lnTo>
                  <a:lnTo>
                    <a:pt x="149871" y="469391"/>
                  </a:lnTo>
                  <a:lnTo>
                    <a:pt x="104866" y="491019"/>
                  </a:lnTo>
                  <a:lnTo>
                    <a:pt x="82815" y="491235"/>
                  </a:lnTo>
                  <a:lnTo>
                    <a:pt x="70911" y="491855"/>
                  </a:lnTo>
                  <a:lnTo>
                    <a:pt x="28174" y="474535"/>
                  </a:lnTo>
                  <a:lnTo>
                    <a:pt x="17410" y="460501"/>
                  </a:lnTo>
                  <a:lnTo>
                    <a:pt x="13336" y="455193"/>
                  </a:lnTo>
                  <a:lnTo>
                    <a:pt x="1371" y="413045"/>
                  </a:lnTo>
                  <a:lnTo>
                    <a:pt x="1535" y="406145"/>
                  </a:lnTo>
                  <a:lnTo>
                    <a:pt x="674" y="388332"/>
                  </a:lnTo>
                  <a:lnTo>
                    <a:pt x="170" y="369173"/>
                  </a:lnTo>
                  <a:lnTo>
                    <a:pt x="0" y="348656"/>
                  </a:lnTo>
                  <a:lnTo>
                    <a:pt x="138" y="326770"/>
                  </a:lnTo>
                  <a:lnTo>
                    <a:pt x="1377" y="281892"/>
                  </a:lnTo>
                  <a:lnTo>
                    <a:pt x="3567" y="237489"/>
                  </a:lnTo>
                  <a:lnTo>
                    <a:pt x="8647" y="191214"/>
                  </a:lnTo>
                  <a:lnTo>
                    <a:pt x="17918" y="147319"/>
                  </a:lnTo>
                  <a:lnTo>
                    <a:pt x="31063" y="107108"/>
                  </a:lnTo>
                  <a:lnTo>
                    <a:pt x="48017" y="71754"/>
                  </a:lnTo>
                  <a:lnTo>
                    <a:pt x="85147" y="29999"/>
                  </a:lnTo>
                  <a:lnTo>
                    <a:pt x="117177" y="9304"/>
                  </a:lnTo>
                  <a:lnTo>
                    <a:pt x="156991" y="21"/>
                  </a:lnTo>
                  <a:lnTo>
                    <a:pt x="179970" y="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50379" y="426719"/>
              <a:ext cx="637794" cy="976122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38743" y="414597"/>
              <a:ext cx="609103" cy="947687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46263" y="958583"/>
              <a:ext cx="564642" cy="567702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7439406" y="950900"/>
              <a:ext cx="527685" cy="532130"/>
            </a:xfrm>
            <a:custGeom>
              <a:avLst/>
              <a:gdLst/>
              <a:ahLst/>
              <a:cxnLst/>
              <a:rect l="l" t="t" r="r" b="b"/>
              <a:pathLst>
                <a:path w="527684" h="532130">
                  <a:moveTo>
                    <a:pt x="142819" y="0"/>
                  </a:moveTo>
                  <a:lnTo>
                    <a:pt x="105594" y="9195"/>
                  </a:lnTo>
                  <a:lnTo>
                    <a:pt x="76835" y="36016"/>
                  </a:lnTo>
                  <a:lnTo>
                    <a:pt x="72517" y="43636"/>
                  </a:lnTo>
                  <a:lnTo>
                    <a:pt x="70230" y="47446"/>
                  </a:lnTo>
                  <a:lnTo>
                    <a:pt x="46609" y="110692"/>
                  </a:lnTo>
                  <a:lnTo>
                    <a:pt x="28428" y="158930"/>
                  </a:lnTo>
                  <a:lnTo>
                    <a:pt x="22860" y="173811"/>
                  </a:lnTo>
                  <a:lnTo>
                    <a:pt x="12590" y="210192"/>
                  </a:lnTo>
                  <a:lnTo>
                    <a:pt x="5381" y="244074"/>
                  </a:lnTo>
                  <a:lnTo>
                    <a:pt x="1196" y="275431"/>
                  </a:lnTo>
                  <a:lnTo>
                    <a:pt x="0" y="304240"/>
                  </a:lnTo>
                  <a:lnTo>
                    <a:pt x="1522" y="331005"/>
                  </a:lnTo>
                  <a:lnTo>
                    <a:pt x="11376" y="379392"/>
                  </a:lnTo>
                  <a:lnTo>
                    <a:pt x="31809" y="421159"/>
                  </a:lnTo>
                  <a:lnTo>
                    <a:pt x="60297" y="454878"/>
                  </a:lnTo>
                  <a:lnTo>
                    <a:pt x="94257" y="480337"/>
                  </a:lnTo>
                  <a:lnTo>
                    <a:pt x="132357" y="500634"/>
                  </a:lnTo>
                  <a:lnTo>
                    <a:pt x="175674" y="516878"/>
                  </a:lnTo>
                  <a:lnTo>
                    <a:pt x="220684" y="527736"/>
                  </a:lnTo>
                  <a:lnTo>
                    <a:pt x="264908" y="531588"/>
                  </a:lnTo>
                  <a:lnTo>
                    <a:pt x="286400" y="529522"/>
                  </a:lnTo>
                  <a:lnTo>
                    <a:pt x="328041" y="516711"/>
                  </a:lnTo>
                  <a:lnTo>
                    <a:pt x="371316" y="493629"/>
                  </a:lnTo>
                  <a:lnTo>
                    <a:pt x="410591" y="458164"/>
                  </a:lnTo>
                  <a:lnTo>
                    <a:pt x="445547" y="408507"/>
                  </a:lnTo>
                  <a:lnTo>
                    <a:pt x="460526" y="378956"/>
                  </a:lnTo>
                  <a:lnTo>
                    <a:pt x="221412" y="378956"/>
                  </a:lnTo>
                  <a:lnTo>
                    <a:pt x="207391" y="376122"/>
                  </a:lnTo>
                  <a:lnTo>
                    <a:pt x="178923" y="343564"/>
                  </a:lnTo>
                  <a:lnTo>
                    <a:pt x="175418" y="303557"/>
                  </a:lnTo>
                  <a:lnTo>
                    <a:pt x="178943" y="278459"/>
                  </a:lnTo>
                  <a:lnTo>
                    <a:pt x="186086" y="250027"/>
                  </a:lnTo>
                  <a:lnTo>
                    <a:pt x="196850" y="218261"/>
                  </a:lnTo>
                  <a:lnTo>
                    <a:pt x="215931" y="167334"/>
                  </a:lnTo>
                  <a:lnTo>
                    <a:pt x="118872" y="167334"/>
                  </a:lnTo>
                  <a:lnTo>
                    <a:pt x="118745" y="166572"/>
                  </a:lnTo>
                  <a:lnTo>
                    <a:pt x="118491" y="166064"/>
                  </a:lnTo>
                  <a:lnTo>
                    <a:pt x="118364" y="165429"/>
                  </a:lnTo>
                  <a:lnTo>
                    <a:pt x="117983" y="164794"/>
                  </a:lnTo>
                  <a:lnTo>
                    <a:pt x="116713" y="162000"/>
                  </a:lnTo>
                  <a:lnTo>
                    <a:pt x="116967" y="158444"/>
                  </a:lnTo>
                  <a:lnTo>
                    <a:pt x="118618" y="153872"/>
                  </a:lnTo>
                  <a:lnTo>
                    <a:pt x="117983" y="147014"/>
                  </a:lnTo>
                  <a:lnTo>
                    <a:pt x="126779" y="108412"/>
                  </a:lnTo>
                  <a:lnTo>
                    <a:pt x="145034" y="78307"/>
                  </a:lnTo>
                  <a:lnTo>
                    <a:pt x="240029" y="78307"/>
                  </a:lnTo>
                  <a:lnTo>
                    <a:pt x="240029" y="68500"/>
                  </a:lnTo>
                  <a:lnTo>
                    <a:pt x="218953" y="30075"/>
                  </a:lnTo>
                  <a:lnTo>
                    <a:pt x="180467" y="7822"/>
                  </a:lnTo>
                  <a:lnTo>
                    <a:pt x="154463" y="900"/>
                  </a:lnTo>
                  <a:lnTo>
                    <a:pt x="142819" y="0"/>
                  </a:lnTo>
                  <a:close/>
                </a:path>
                <a:path w="527684" h="532130">
                  <a:moveTo>
                    <a:pt x="426251" y="107836"/>
                  </a:moveTo>
                  <a:lnTo>
                    <a:pt x="386335" y="120384"/>
                  </a:lnTo>
                  <a:lnTo>
                    <a:pt x="380619" y="125932"/>
                  </a:lnTo>
                  <a:lnTo>
                    <a:pt x="374618" y="130766"/>
                  </a:lnTo>
                  <a:lnTo>
                    <a:pt x="369760" y="135743"/>
                  </a:lnTo>
                  <a:lnTo>
                    <a:pt x="366045" y="140862"/>
                  </a:lnTo>
                  <a:lnTo>
                    <a:pt x="363474" y="146125"/>
                  </a:lnTo>
                  <a:lnTo>
                    <a:pt x="319150" y="264108"/>
                  </a:lnTo>
                  <a:lnTo>
                    <a:pt x="306387" y="295017"/>
                  </a:lnTo>
                  <a:lnTo>
                    <a:pt x="279146" y="342261"/>
                  </a:lnTo>
                  <a:lnTo>
                    <a:pt x="250074" y="370193"/>
                  </a:lnTo>
                  <a:lnTo>
                    <a:pt x="221412" y="378956"/>
                  </a:lnTo>
                  <a:lnTo>
                    <a:pt x="460526" y="378956"/>
                  </a:lnTo>
                  <a:lnTo>
                    <a:pt x="461240" y="377547"/>
                  </a:lnTo>
                  <a:lnTo>
                    <a:pt x="475821" y="342261"/>
                  </a:lnTo>
                  <a:lnTo>
                    <a:pt x="481693" y="327060"/>
                  </a:lnTo>
                  <a:lnTo>
                    <a:pt x="488108" y="311130"/>
                  </a:lnTo>
                  <a:lnTo>
                    <a:pt x="494976" y="294675"/>
                  </a:lnTo>
                  <a:lnTo>
                    <a:pt x="502285" y="277697"/>
                  </a:lnTo>
                  <a:lnTo>
                    <a:pt x="509188" y="261054"/>
                  </a:lnTo>
                  <a:lnTo>
                    <a:pt x="514842" y="245614"/>
                  </a:lnTo>
                  <a:lnTo>
                    <a:pt x="519233" y="231388"/>
                  </a:lnTo>
                  <a:lnTo>
                    <a:pt x="522389" y="218261"/>
                  </a:lnTo>
                  <a:lnTo>
                    <a:pt x="524970" y="209744"/>
                  </a:lnTo>
                  <a:lnTo>
                    <a:pt x="526542" y="200576"/>
                  </a:lnTo>
                  <a:lnTo>
                    <a:pt x="527065" y="190884"/>
                  </a:lnTo>
                  <a:lnTo>
                    <a:pt x="526542" y="180669"/>
                  </a:lnTo>
                  <a:lnTo>
                    <a:pt x="510540" y="145490"/>
                  </a:lnTo>
                  <a:lnTo>
                    <a:pt x="469900" y="116534"/>
                  </a:lnTo>
                  <a:lnTo>
                    <a:pt x="439705" y="108612"/>
                  </a:lnTo>
                  <a:lnTo>
                    <a:pt x="426251" y="107836"/>
                  </a:lnTo>
                  <a:close/>
                </a:path>
                <a:path w="527684" h="532130">
                  <a:moveTo>
                    <a:pt x="240029" y="78307"/>
                  </a:moveTo>
                  <a:lnTo>
                    <a:pt x="145034" y="78307"/>
                  </a:lnTo>
                  <a:lnTo>
                    <a:pt x="146558" y="78942"/>
                  </a:lnTo>
                  <a:lnTo>
                    <a:pt x="150114" y="80212"/>
                  </a:lnTo>
                  <a:lnTo>
                    <a:pt x="152019" y="81609"/>
                  </a:lnTo>
                  <a:lnTo>
                    <a:pt x="152400" y="83260"/>
                  </a:lnTo>
                  <a:lnTo>
                    <a:pt x="152780" y="84784"/>
                  </a:lnTo>
                  <a:lnTo>
                    <a:pt x="152526" y="86689"/>
                  </a:lnTo>
                  <a:lnTo>
                    <a:pt x="151765" y="88848"/>
                  </a:lnTo>
                  <a:lnTo>
                    <a:pt x="152398" y="95216"/>
                  </a:lnTo>
                  <a:lnTo>
                    <a:pt x="151765" y="101167"/>
                  </a:lnTo>
                  <a:lnTo>
                    <a:pt x="149605" y="106755"/>
                  </a:lnTo>
                  <a:lnTo>
                    <a:pt x="147574" y="112343"/>
                  </a:lnTo>
                  <a:lnTo>
                    <a:pt x="145415" y="117804"/>
                  </a:lnTo>
                  <a:lnTo>
                    <a:pt x="128397" y="153491"/>
                  </a:lnTo>
                  <a:lnTo>
                    <a:pt x="118872" y="167334"/>
                  </a:lnTo>
                  <a:lnTo>
                    <a:pt x="215931" y="167334"/>
                  </a:lnTo>
                  <a:lnTo>
                    <a:pt x="235585" y="114883"/>
                  </a:lnTo>
                  <a:lnTo>
                    <a:pt x="238851" y="104721"/>
                  </a:lnTo>
                  <a:lnTo>
                    <a:pt x="240665" y="95198"/>
                  </a:lnTo>
                  <a:lnTo>
                    <a:pt x="241049" y="86397"/>
                  </a:lnTo>
                  <a:lnTo>
                    <a:pt x="240029" y="78307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7439406" y="950900"/>
              <a:ext cx="527685" cy="532130"/>
            </a:xfrm>
            <a:custGeom>
              <a:avLst/>
              <a:gdLst/>
              <a:ahLst/>
              <a:cxnLst/>
              <a:rect l="l" t="t" r="r" b="b"/>
              <a:pathLst>
                <a:path w="527684" h="532130">
                  <a:moveTo>
                    <a:pt x="146558" y="78942"/>
                  </a:moveTo>
                  <a:lnTo>
                    <a:pt x="123825" y="115772"/>
                  </a:lnTo>
                  <a:lnTo>
                    <a:pt x="117983" y="147014"/>
                  </a:lnTo>
                  <a:lnTo>
                    <a:pt x="118618" y="153872"/>
                  </a:lnTo>
                  <a:lnTo>
                    <a:pt x="116967" y="158444"/>
                  </a:lnTo>
                  <a:lnTo>
                    <a:pt x="116713" y="162000"/>
                  </a:lnTo>
                  <a:lnTo>
                    <a:pt x="117983" y="164794"/>
                  </a:lnTo>
                  <a:lnTo>
                    <a:pt x="118364" y="165429"/>
                  </a:lnTo>
                  <a:lnTo>
                    <a:pt x="118491" y="166064"/>
                  </a:lnTo>
                  <a:lnTo>
                    <a:pt x="118745" y="166572"/>
                  </a:lnTo>
                  <a:lnTo>
                    <a:pt x="118872" y="167334"/>
                  </a:lnTo>
                  <a:lnTo>
                    <a:pt x="140362" y="130756"/>
                  </a:lnTo>
                  <a:lnTo>
                    <a:pt x="145415" y="117804"/>
                  </a:lnTo>
                  <a:lnTo>
                    <a:pt x="147574" y="112343"/>
                  </a:lnTo>
                  <a:lnTo>
                    <a:pt x="149605" y="106755"/>
                  </a:lnTo>
                  <a:lnTo>
                    <a:pt x="151765" y="101167"/>
                  </a:lnTo>
                  <a:lnTo>
                    <a:pt x="152400" y="95198"/>
                  </a:lnTo>
                  <a:lnTo>
                    <a:pt x="151765" y="88848"/>
                  </a:lnTo>
                  <a:lnTo>
                    <a:pt x="152526" y="86689"/>
                  </a:lnTo>
                  <a:lnTo>
                    <a:pt x="152780" y="84784"/>
                  </a:lnTo>
                  <a:lnTo>
                    <a:pt x="152400" y="83260"/>
                  </a:lnTo>
                  <a:lnTo>
                    <a:pt x="152019" y="81609"/>
                  </a:lnTo>
                  <a:lnTo>
                    <a:pt x="150114" y="80212"/>
                  </a:lnTo>
                  <a:lnTo>
                    <a:pt x="146558" y="78942"/>
                  </a:lnTo>
                  <a:close/>
                </a:path>
                <a:path w="527684" h="532130">
                  <a:moveTo>
                    <a:pt x="180467" y="7822"/>
                  </a:moveTo>
                  <a:lnTo>
                    <a:pt x="218953" y="30075"/>
                  </a:lnTo>
                  <a:lnTo>
                    <a:pt x="240029" y="68500"/>
                  </a:lnTo>
                  <a:lnTo>
                    <a:pt x="240029" y="78307"/>
                  </a:lnTo>
                  <a:lnTo>
                    <a:pt x="241049" y="86397"/>
                  </a:lnTo>
                  <a:lnTo>
                    <a:pt x="240664" y="95214"/>
                  </a:lnTo>
                  <a:lnTo>
                    <a:pt x="238851" y="104721"/>
                  </a:lnTo>
                  <a:lnTo>
                    <a:pt x="235585" y="114883"/>
                  </a:lnTo>
                  <a:lnTo>
                    <a:pt x="196850" y="218261"/>
                  </a:lnTo>
                  <a:lnTo>
                    <a:pt x="186086" y="250027"/>
                  </a:lnTo>
                  <a:lnTo>
                    <a:pt x="178943" y="278459"/>
                  </a:lnTo>
                  <a:lnTo>
                    <a:pt x="175418" y="303557"/>
                  </a:lnTo>
                  <a:lnTo>
                    <a:pt x="175514" y="325322"/>
                  </a:lnTo>
                  <a:lnTo>
                    <a:pt x="194837" y="368952"/>
                  </a:lnTo>
                  <a:lnTo>
                    <a:pt x="221412" y="378956"/>
                  </a:lnTo>
                  <a:lnTo>
                    <a:pt x="235648" y="376979"/>
                  </a:lnTo>
                  <a:lnTo>
                    <a:pt x="279146" y="342261"/>
                  </a:lnTo>
                  <a:lnTo>
                    <a:pt x="306387" y="295017"/>
                  </a:lnTo>
                  <a:lnTo>
                    <a:pt x="359410" y="156920"/>
                  </a:lnTo>
                  <a:lnTo>
                    <a:pt x="360807" y="153237"/>
                  </a:lnTo>
                  <a:lnTo>
                    <a:pt x="363474" y="146125"/>
                  </a:lnTo>
                  <a:lnTo>
                    <a:pt x="366045" y="140862"/>
                  </a:lnTo>
                  <a:lnTo>
                    <a:pt x="369760" y="135743"/>
                  </a:lnTo>
                  <a:lnTo>
                    <a:pt x="374618" y="130766"/>
                  </a:lnTo>
                  <a:lnTo>
                    <a:pt x="380619" y="125932"/>
                  </a:lnTo>
                  <a:lnTo>
                    <a:pt x="386335" y="120384"/>
                  </a:lnTo>
                  <a:lnTo>
                    <a:pt x="393779" y="115740"/>
                  </a:lnTo>
                  <a:lnTo>
                    <a:pt x="402961" y="112002"/>
                  </a:lnTo>
                  <a:lnTo>
                    <a:pt x="413893" y="109168"/>
                  </a:lnTo>
                  <a:lnTo>
                    <a:pt x="426251" y="107836"/>
                  </a:lnTo>
                  <a:lnTo>
                    <a:pt x="439705" y="108612"/>
                  </a:lnTo>
                  <a:lnTo>
                    <a:pt x="483090" y="122344"/>
                  </a:lnTo>
                  <a:lnTo>
                    <a:pt x="516112" y="154541"/>
                  </a:lnTo>
                  <a:lnTo>
                    <a:pt x="527065" y="190884"/>
                  </a:lnTo>
                  <a:lnTo>
                    <a:pt x="526542" y="200576"/>
                  </a:lnTo>
                  <a:lnTo>
                    <a:pt x="524970" y="209744"/>
                  </a:lnTo>
                  <a:lnTo>
                    <a:pt x="522350" y="218388"/>
                  </a:lnTo>
                  <a:lnTo>
                    <a:pt x="519233" y="231388"/>
                  </a:lnTo>
                  <a:lnTo>
                    <a:pt x="514842" y="245614"/>
                  </a:lnTo>
                  <a:lnTo>
                    <a:pt x="509188" y="261054"/>
                  </a:lnTo>
                  <a:lnTo>
                    <a:pt x="502285" y="277697"/>
                  </a:lnTo>
                  <a:lnTo>
                    <a:pt x="494976" y="294675"/>
                  </a:lnTo>
                  <a:lnTo>
                    <a:pt x="488108" y="311130"/>
                  </a:lnTo>
                  <a:lnTo>
                    <a:pt x="481693" y="327060"/>
                  </a:lnTo>
                  <a:lnTo>
                    <a:pt x="475742" y="342467"/>
                  </a:lnTo>
                  <a:lnTo>
                    <a:pt x="461240" y="377547"/>
                  </a:lnTo>
                  <a:lnTo>
                    <a:pt x="428664" y="435371"/>
                  </a:lnTo>
                  <a:lnTo>
                    <a:pt x="391441" y="477456"/>
                  </a:lnTo>
                  <a:lnTo>
                    <a:pt x="350190" y="506706"/>
                  </a:lnTo>
                  <a:lnTo>
                    <a:pt x="307441" y="524575"/>
                  </a:lnTo>
                  <a:lnTo>
                    <a:pt x="264908" y="531588"/>
                  </a:lnTo>
                  <a:lnTo>
                    <a:pt x="242950" y="530808"/>
                  </a:lnTo>
                  <a:lnTo>
                    <a:pt x="198262" y="523093"/>
                  </a:lnTo>
                  <a:lnTo>
                    <a:pt x="152908" y="509091"/>
                  </a:lnTo>
                  <a:lnTo>
                    <a:pt x="112807" y="491057"/>
                  </a:lnTo>
                  <a:lnTo>
                    <a:pt x="76708" y="468451"/>
                  </a:lnTo>
                  <a:lnTo>
                    <a:pt x="45338" y="439114"/>
                  </a:lnTo>
                  <a:lnTo>
                    <a:pt x="19685" y="401014"/>
                  </a:lnTo>
                  <a:lnTo>
                    <a:pt x="5318" y="356056"/>
                  </a:lnTo>
                  <a:lnTo>
                    <a:pt x="0" y="304240"/>
                  </a:lnTo>
                  <a:lnTo>
                    <a:pt x="1196" y="275431"/>
                  </a:lnTo>
                  <a:lnTo>
                    <a:pt x="12590" y="210192"/>
                  </a:lnTo>
                  <a:lnTo>
                    <a:pt x="28428" y="158930"/>
                  </a:lnTo>
                  <a:lnTo>
                    <a:pt x="40326" y="127359"/>
                  </a:lnTo>
                  <a:lnTo>
                    <a:pt x="46609" y="110692"/>
                  </a:lnTo>
                  <a:lnTo>
                    <a:pt x="52871" y="93952"/>
                  </a:lnTo>
                  <a:lnTo>
                    <a:pt x="58896" y="77831"/>
                  </a:lnTo>
                  <a:lnTo>
                    <a:pt x="64682" y="62329"/>
                  </a:lnTo>
                  <a:lnTo>
                    <a:pt x="70230" y="47446"/>
                  </a:lnTo>
                  <a:lnTo>
                    <a:pt x="72517" y="43636"/>
                  </a:lnTo>
                  <a:lnTo>
                    <a:pt x="76835" y="36016"/>
                  </a:lnTo>
                  <a:lnTo>
                    <a:pt x="80696" y="30305"/>
                  </a:lnTo>
                  <a:lnTo>
                    <a:pt x="113395" y="5695"/>
                  </a:lnTo>
                  <a:lnTo>
                    <a:pt x="142819" y="0"/>
                  </a:lnTo>
                  <a:lnTo>
                    <a:pt x="154463" y="900"/>
                  </a:lnTo>
                  <a:lnTo>
                    <a:pt x="167012" y="3516"/>
                  </a:lnTo>
                  <a:lnTo>
                    <a:pt x="180467" y="782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50626" y="435972"/>
              <a:ext cx="3235562" cy="1234612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37792" y="766291"/>
              <a:ext cx="3237109" cy="1234612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165591" y="1315212"/>
              <a:ext cx="3183636" cy="4927092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1008126" y="2597657"/>
              <a:ext cx="2854960" cy="1163320"/>
            </a:xfrm>
            <a:custGeom>
              <a:avLst/>
              <a:gdLst/>
              <a:ahLst/>
              <a:cxnLst/>
              <a:rect l="l" t="t" r="r" b="b"/>
              <a:pathLst>
                <a:path w="2854960" h="1163320">
                  <a:moveTo>
                    <a:pt x="2570479" y="0"/>
                  </a:moveTo>
                  <a:lnTo>
                    <a:pt x="283972" y="0"/>
                  </a:lnTo>
                  <a:lnTo>
                    <a:pt x="237910" y="3716"/>
                  </a:lnTo>
                  <a:lnTo>
                    <a:pt x="194215" y="14475"/>
                  </a:lnTo>
                  <a:lnTo>
                    <a:pt x="153471" y="31694"/>
                  </a:lnTo>
                  <a:lnTo>
                    <a:pt x="116262" y="54786"/>
                  </a:lnTo>
                  <a:lnTo>
                    <a:pt x="83173" y="83169"/>
                  </a:lnTo>
                  <a:lnTo>
                    <a:pt x="54790" y="116256"/>
                  </a:lnTo>
                  <a:lnTo>
                    <a:pt x="31696" y="153465"/>
                  </a:lnTo>
                  <a:lnTo>
                    <a:pt x="14477" y="194210"/>
                  </a:lnTo>
                  <a:lnTo>
                    <a:pt x="3716" y="237907"/>
                  </a:lnTo>
                  <a:lnTo>
                    <a:pt x="0" y="283971"/>
                  </a:lnTo>
                  <a:lnTo>
                    <a:pt x="0" y="878839"/>
                  </a:lnTo>
                  <a:lnTo>
                    <a:pt x="3716" y="924904"/>
                  </a:lnTo>
                  <a:lnTo>
                    <a:pt x="14477" y="968601"/>
                  </a:lnTo>
                  <a:lnTo>
                    <a:pt x="31696" y="1009346"/>
                  </a:lnTo>
                  <a:lnTo>
                    <a:pt x="54790" y="1046555"/>
                  </a:lnTo>
                  <a:lnTo>
                    <a:pt x="83173" y="1079642"/>
                  </a:lnTo>
                  <a:lnTo>
                    <a:pt x="116262" y="1108025"/>
                  </a:lnTo>
                  <a:lnTo>
                    <a:pt x="153471" y="1131117"/>
                  </a:lnTo>
                  <a:lnTo>
                    <a:pt x="194215" y="1148336"/>
                  </a:lnTo>
                  <a:lnTo>
                    <a:pt x="237910" y="1159095"/>
                  </a:lnTo>
                  <a:lnTo>
                    <a:pt x="283972" y="1162811"/>
                  </a:lnTo>
                  <a:lnTo>
                    <a:pt x="2570479" y="1162811"/>
                  </a:lnTo>
                  <a:lnTo>
                    <a:pt x="2616544" y="1159095"/>
                  </a:lnTo>
                  <a:lnTo>
                    <a:pt x="2660241" y="1148336"/>
                  </a:lnTo>
                  <a:lnTo>
                    <a:pt x="2700986" y="1131117"/>
                  </a:lnTo>
                  <a:lnTo>
                    <a:pt x="2738195" y="1108025"/>
                  </a:lnTo>
                  <a:lnTo>
                    <a:pt x="2771282" y="1079642"/>
                  </a:lnTo>
                  <a:lnTo>
                    <a:pt x="2799665" y="1046555"/>
                  </a:lnTo>
                  <a:lnTo>
                    <a:pt x="2822757" y="1009346"/>
                  </a:lnTo>
                  <a:lnTo>
                    <a:pt x="2839976" y="968601"/>
                  </a:lnTo>
                  <a:lnTo>
                    <a:pt x="2850735" y="924904"/>
                  </a:lnTo>
                  <a:lnTo>
                    <a:pt x="2854452" y="878839"/>
                  </a:lnTo>
                  <a:lnTo>
                    <a:pt x="2854452" y="283971"/>
                  </a:lnTo>
                  <a:lnTo>
                    <a:pt x="2850735" y="237907"/>
                  </a:lnTo>
                  <a:lnTo>
                    <a:pt x="2839976" y="194210"/>
                  </a:lnTo>
                  <a:lnTo>
                    <a:pt x="2822757" y="153465"/>
                  </a:lnTo>
                  <a:lnTo>
                    <a:pt x="2799665" y="116256"/>
                  </a:lnTo>
                  <a:lnTo>
                    <a:pt x="2771282" y="83169"/>
                  </a:lnTo>
                  <a:lnTo>
                    <a:pt x="2738195" y="54786"/>
                  </a:lnTo>
                  <a:lnTo>
                    <a:pt x="2700986" y="31694"/>
                  </a:lnTo>
                  <a:lnTo>
                    <a:pt x="2660241" y="14475"/>
                  </a:lnTo>
                  <a:lnTo>
                    <a:pt x="2616544" y="3716"/>
                  </a:lnTo>
                  <a:lnTo>
                    <a:pt x="2570479" y="0"/>
                  </a:lnTo>
                  <a:close/>
                </a:path>
              </a:pathLst>
            </a:custGeom>
            <a:solidFill>
              <a:srgbClr val="FFFFFF">
                <a:alpha val="819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008126" y="2597657"/>
              <a:ext cx="2854960" cy="1163320"/>
            </a:xfrm>
            <a:custGeom>
              <a:avLst/>
              <a:gdLst/>
              <a:ahLst/>
              <a:cxnLst/>
              <a:rect l="l" t="t" r="r" b="b"/>
              <a:pathLst>
                <a:path w="2854960" h="1163320">
                  <a:moveTo>
                    <a:pt x="0" y="283971"/>
                  </a:moveTo>
                  <a:lnTo>
                    <a:pt x="3716" y="237907"/>
                  </a:lnTo>
                  <a:lnTo>
                    <a:pt x="14477" y="194210"/>
                  </a:lnTo>
                  <a:lnTo>
                    <a:pt x="31696" y="153465"/>
                  </a:lnTo>
                  <a:lnTo>
                    <a:pt x="54790" y="116256"/>
                  </a:lnTo>
                  <a:lnTo>
                    <a:pt x="83173" y="83169"/>
                  </a:lnTo>
                  <a:lnTo>
                    <a:pt x="116262" y="54786"/>
                  </a:lnTo>
                  <a:lnTo>
                    <a:pt x="153471" y="31694"/>
                  </a:lnTo>
                  <a:lnTo>
                    <a:pt x="194215" y="14475"/>
                  </a:lnTo>
                  <a:lnTo>
                    <a:pt x="237910" y="3716"/>
                  </a:lnTo>
                  <a:lnTo>
                    <a:pt x="283972" y="0"/>
                  </a:lnTo>
                  <a:lnTo>
                    <a:pt x="2570479" y="0"/>
                  </a:lnTo>
                  <a:lnTo>
                    <a:pt x="2616544" y="3716"/>
                  </a:lnTo>
                  <a:lnTo>
                    <a:pt x="2660241" y="14475"/>
                  </a:lnTo>
                  <a:lnTo>
                    <a:pt x="2700986" y="31694"/>
                  </a:lnTo>
                  <a:lnTo>
                    <a:pt x="2738195" y="54786"/>
                  </a:lnTo>
                  <a:lnTo>
                    <a:pt x="2771282" y="83169"/>
                  </a:lnTo>
                  <a:lnTo>
                    <a:pt x="2799665" y="116256"/>
                  </a:lnTo>
                  <a:lnTo>
                    <a:pt x="2822757" y="153465"/>
                  </a:lnTo>
                  <a:lnTo>
                    <a:pt x="2839976" y="194210"/>
                  </a:lnTo>
                  <a:lnTo>
                    <a:pt x="2850735" y="237907"/>
                  </a:lnTo>
                  <a:lnTo>
                    <a:pt x="2854452" y="283971"/>
                  </a:lnTo>
                  <a:lnTo>
                    <a:pt x="2854452" y="878839"/>
                  </a:lnTo>
                  <a:lnTo>
                    <a:pt x="2850735" y="924904"/>
                  </a:lnTo>
                  <a:lnTo>
                    <a:pt x="2839976" y="968601"/>
                  </a:lnTo>
                  <a:lnTo>
                    <a:pt x="2822757" y="1009346"/>
                  </a:lnTo>
                  <a:lnTo>
                    <a:pt x="2799665" y="1046555"/>
                  </a:lnTo>
                  <a:lnTo>
                    <a:pt x="2771282" y="1079642"/>
                  </a:lnTo>
                  <a:lnTo>
                    <a:pt x="2738195" y="1108025"/>
                  </a:lnTo>
                  <a:lnTo>
                    <a:pt x="2700986" y="1131117"/>
                  </a:lnTo>
                  <a:lnTo>
                    <a:pt x="2660241" y="1148336"/>
                  </a:lnTo>
                  <a:lnTo>
                    <a:pt x="2616544" y="1159095"/>
                  </a:lnTo>
                  <a:lnTo>
                    <a:pt x="2570479" y="1162811"/>
                  </a:lnTo>
                  <a:lnTo>
                    <a:pt x="283972" y="1162811"/>
                  </a:lnTo>
                  <a:lnTo>
                    <a:pt x="237910" y="1159095"/>
                  </a:lnTo>
                  <a:lnTo>
                    <a:pt x="194215" y="1148336"/>
                  </a:lnTo>
                  <a:lnTo>
                    <a:pt x="153471" y="1131117"/>
                  </a:lnTo>
                  <a:lnTo>
                    <a:pt x="116262" y="1108025"/>
                  </a:lnTo>
                  <a:lnTo>
                    <a:pt x="83173" y="1079642"/>
                  </a:lnTo>
                  <a:lnTo>
                    <a:pt x="54790" y="1046555"/>
                  </a:lnTo>
                  <a:lnTo>
                    <a:pt x="31696" y="1009346"/>
                  </a:lnTo>
                  <a:lnTo>
                    <a:pt x="14477" y="968601"/>
                  </a:lnTo>
                  <a:lnTo>
                    <a:pt x="3716" y="924904"/>
                  </a:lnTo>
                  <a:lnTo>
                    <a:pt x="0" y="878839"/>
                  </a:lnTo>
                  <a:lnTo>
                    <a:pt x="0" y="283971"/>
                  </a:lnTo>
                  <a:close/>
                </a:path>
              </a:pathLst>
            </a:custGeom>
            <a:ln w="28574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1430782" y="2760979"/>
            <a:ext cx="2009139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0">
                <a:solidFill>
                  <a:srgbClr val="001F5F"/>
                </a:solidFill>
                <a:latin typeface="Arial"/>
                <a:cs typeface="Arial"/>
              </a:rPr>
              <a:t>Mắt</a:t>
            </a:r>
            <a:r>
              <a:rPr dirty="0" sz="4800" spc="-30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800" spc="-340">
                <a:solidFill>
                  <a:srgbClr val="001F5F"/>
                </a:solidFill>
                <a:latin typeface="Arial"/>
                <a:cs typeface="Arial"/>
              </a:rPr>
              <a:t>dõi</a:t>
            </a:r>
            <a:endParaRPr sz="4800">
              <a:latin typeface="Arial"/>
              <a:cs typeface="Arial"/>
            </a:endParaRPr>
          </a:p>
        </p:txBody>
      </p:sp>
      <p:grpSp>
        <p:nvGrpSpPr>
          <p:cNvPr id="48" name="object 48" descr=""/>
          <p:cNvGrpSpPr/>
          <p:nvPr/>
        </p:nvGrpSpPr>
        <p:grpSpPr>
          <a:xfrm>
            <a:off x="690372" y="2122932"/>
            <a:ext cx="7313930" cy="1671955"/>
            <a:chOff x="690372" y="2122932"/>
            <a:chExt cx="7313930" cy="1671955"/>
          </a:xfrm>
        </p:grpSpPr>
        <p:pic>
          <p:nvPicPr>
            <p:cNvPr id="49" name="object 49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90372" y="2122932"/>
              <a:ext cx="946404" cy="947927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5135118" y="2617470"/>
              <a:ext cx="2854960" cy="1163320"/>
            </a:xfrm>
            <a:custGeom>
              <a:avLst/>
              <a:gdLst/>
              <a:ahLst/>
              <a:cxnLst/>
              <a:rect l="l" t="t" r="r" b="b"/>
              <a:pathLst>
                <a:path w="2854959" h="1163320">
                  <a:moveTo>
                    <a:pt x="2570480" y="0"/>
                  </a:moveTo>
                  <a:lnTo>
                    <a:pt x="283972" y="0"/>
                  </a:lnTo>
                  <a:lnTo>
                    <a:pt x="237907" y="3716"/>
                  </a:lnTo>
                  <a:lnTo>
                    <a:pt x="194210" y="14475"/>
                  </a:lnTo>
                  <a:lnTo>
                    <a:pt x="153465" y="31694"/>
                  </a:lnTo>
                  <a:lnTo>
                    <a:pt x="116256" y="54786"/>
                  </a:lnTo>
                  <a:lnTo>
                    <a:pt x="83169" y="83169"/>
                  </a:lnTo>
                  <a:lnTo>
                    <a:pt x="54786" y="116256"/>
                  </a:lnTo>
                  <a:lnTo>
                    <a:pt x="31694" y="153465"/>
                  </a:lnTo>
                  <a:lnTo>
                    <a:pt x="14475" y="194210"/>
                  </a:lnTo>
                  <a:lnTo>
                    <a:pt x="3716" y="237907"/>
                  </a:lnTo>
                  <a:lnTo>
                    <a:pt x="0" y="283971"/>
                  </a:lnTo>
                  <a:lnTo>
                    <a:pt x="0" y="878839"/>
                  </a:lnTo>
                  <a:lnTo>
                    <a:pt x="3716" y="924904"/>
                  </a:lnTo>
                  <a:lnTo>
                    <a:pt x="14475" y="968601"/>
                  </a:lnTo>
                  <a:lnTo>
                    <a:pt x="31694" y="1009346"/>
                  </a:lnTo>
                  <a:lnTo>
                    <a:pt x="54786" y="1046555"/>
                  </a:lnTo>
                  <a:lnTo>
                    <a:pt x="83169" y="1079642"/>
                  </a:lnTo>
                  <a:lnTo>
                    <a:pt x="116256" y="1108025"/>
                  </a:lnTo>
                  <a:lnTo>
                    <a:pt x="153465" y="1131117"/>
                  </a:lnTo>
                  <a:lnTo>
                    <a:pt x="194210" y="1148336"/>
                  </a:lnTo>
                  <a:lnTo>
                    <a:pt x="237907" y="1159095"/>
                  </a:lnTo>
                  <a:lnTo>
                    <a:pt x="283972" y="1162811"/>
                  </a:lnTo>
                  <a:lnTo>
                    <a:pt x="2570480" y="1162811"/>
                  </a:lnTo>
                  <a:lnTo>
                    <a:pt x="2616544" y="1159095"/>
                  </a:lnTo>
                  <a:lnTo>
                    <a:pt x="2660241" y="1148336"/>
                  </a:lnTo>
                  <a:lnTo>
                    <a:pt x="2700986" y="1131117"/>
                  </a:lnTo>
                  <a:lnTo>
                    <a:pt x="2738195" y="1108025"/>
                  </a:lnTo>
                  <a:lnTo>
                    <a:pt x="2771282" y="1079642"/>
                  </a:lnTo>
                  <a:lnTo>
                    <a:pt x="2799665" y="1046555"/>
                  </a:lnTo>
                  <a:lnTo>
                    <a:pt x="2822757" y="1009346"/>
                  </a:lnTo>
                  <a:lnTo>
                    <a:pt x="2839976" y="968601"/>
                  </a:lnTo>
                  <a:lnTo>
                    <a:pt x="2850735" y="924904"/>
                  </a:lnTo>
                  <a:lnTo>
                    <a:pt x="2854452" y="878839"/>
                  </a:lnTo>
                  <a:lnTo>
                    <a:pt x="2854452" y="283971"/>
                  </a:lnTo>
                  <a:lnTo>
                    <a:pt x="2850735" y="237907"/>
                  </a:lnTo>
                  <a:lnTo>
                    <a:pt x="2839976" y="194210"/>
                  </a:lnTo>
                  <a:lnTo>
                    <a:pt x="2822757" y="153465"/>
                  </a:lnTo>
                  <a:lnTo>
                    <a:pt x="2799665" y="116256"/>
                  </a:lnTo>
                  <a:lnTo>
                    <a:pt x="2771282" y="83169"/>
                  </a:lnTo>
                  <a:lnTo>
                    <a:pt x="2738195" y="54786"/>
                  </a:lnTo>
                  <a:lnTo>
                    <a:pt x="2700986" y="31694"/>
                  </a:lnTo>
                  <a:lnTo>
                    <a:pt x="2660241" y="14475"/>
                  </a:lnTo>
                  <a:lnTo>
                    <a:pt x="2616544" y="3716"/>
                  </a:lnTo>
                  <a:lnTo>
                    <a:pt x="2570480" y="0"/>
                  </a:lnTo>
                  <a:close/>
                </a:path>
              </a:pathLst>
            </a:custGeom>
            <a:solidFill>
              <a:srgbClr val="FFFFFF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135118" y="2617470"/>
              <a:ext cx="2854960" cy="1163320"/>
            </a:xfrm>
            <a:custGeom>
              <a:avLst/>
              <a:gdLst/>
              <a:ahLst/>
              <a:cxnLst/>
              <a:rect l="l" t="t" r="r" b="b"/>
              <a:pathLst>
                <a:path w="2854959" h="1163320">
                  <a:moveTo>
                    <a:pt x="0" y="283971"/>
                  </a:moveTo>
                  <a:lnTo>
                    <a:pt x="3716" y="237907"/>
                  </a:lnTo>
                  <a:lnTo>
                    <a:pt x="14475" y="194210"/>
                  </a:lnTo>
                  <a:lnTo>
                    <a:pt x="31694" y="153465"/>
                  </a:lnTo>
                  <a:lnTo>
                    <a:pt x="54786" y="116256"/>
                  </a:lnTo>
                  <a:lnTo>
                    <a:pt x="83169" y="83169"/>
                  </a:lnTo>
                  <a:lnTo>
                    <a:pt x="116256" y="54786"/>
                  </a:lnTo>
                  <a:lnTo>
                    <a:pt x="153465" y="31694"/>
                  </a:lnTo>
                  <a:lnTo>
                    <a:pt x="194210" y="14475"/>
                  </a:lnTo>
                  <a:lnTo>
                    <a:pt x="237907" y="3716"/>
                  </a:lnTo>
                  <a:lnTo>
                    <a:pt x="283972" y="0"/>
                  </a:lnTo>
                  <a:lnTo>
                    <a:pt x="2570480" y="0"/>
                  </a:lnTo>
                  <a:lnTo>
                    <a:pt x="2616544" y="3716"/>
                  </a:lnTo>
                  <a:lnTo>
                    <a:pt x="2660241" y="14475"/>
                  </a:lnTo>
                  <a:lnTo>
                    <a:pt x="2700986" y="31694"/>
                  </a:lnTo>
                  <a:lnTo>
                    <a:pt x="2738195" y="54786"/>
                  </a:lnTo>
                  <a:lnTo>
                    <a:pt x="2771282" y="83169"/>
                  </a:lnTo>
                  <a:lnTo>
                    <a:pt x="2799665" y="116256"/>
                  </a:lnTo>
                  <a:lnTo>
                    <a:pt x="2822757" y="153465"/>
                  </a:lnTo>
                  <a:lnTo>
                    <a:pt x="2839976" y="194210"/>
                  </a:lnTo>
                  <a:lnTo>
                    <a:pt x="2850735" y="237907"/>
                  </a:lnTo>
                  <a:lnTo>
                    <a:pt x="2854452" y="283971"/>
                  </a:lnTo>
                  <a:lnTo>
                    <a:pt x="2854452" y="878839"/>
                  </a:lnTo>
                  <a:lnTo>
                    <a:pt x="2850735" y="924904"/>
                  </a:lnTo>
                  <a:lnTo>
                    <a:pt x="2839976" y="968601"/>
                  </a:lnTo>
                  <a:lnTo>
                    <a:pt x="2822757" y="1009346"/>
                  </a:lnTo>
                  <a:lnTo>
                    <a:pt x="2799665" y="1046555"/>
                  </a:lnTo>
                  <a:lnTo>
                    <a:pt x="2771282" y="1079642"/>
                  </a:lnTo>
                  <a:lnTo>
                    <a:pt x="2738195" y="1108025"/>
                  </a:lnTo>
                  <a:lnTo>
                    <a:pt x="2700986" y="1131117"/>
                  </a:lnTo>
                  <a:lnTo>
                    <a:pt x="2660241" y="1148336"/>
                  </a:lnTo>
                  <a:lnTo>
                    <a:pt x="2616544" y="1159095"/>
                  </a:lnTo>
                  <a:lnTo>
                    <a:pt x="2570480" y="1162811"/>
                  </a:lnTo>
                  <a:lnTo>
                    <a:pt x="283972" y="1162811"/>
                  </a:lnTo>
                  <a:lnTo>
                    <a:pt x="237907" y="1159095"/>
                  </a:lnTo>
                  <a:lnTo>
                    <a:pt x="194210" y="1148336"/>
                  </a:lnTo>
                  <a:lnTo>
                    <a:pt x="153465" y="1131117"/>
                  </a:lnTo>
                  <a:lnTo>
                    <a:pt x="116256" y="1108025"/>
                  </a:lnTo>
                  <a:lnTo>
                    <a:pt x="83169" y="1079642"/>
                  </a:lnTo>
                  <a:lnTo>
                    <a:pt x="54786" y="1046555"/>
                  </a:lnTo>
                  <a:lnTo>
                    <a:pt x="31694" y="1009346"/>
                  </a:lnTo>
                  <a:lnTo>
                    <a:pt x="14475" y="968601"/>
                  </a:lnTo>
                  <a:lnTo>
                    <a:pt x="3716" y="924904"/>
                  </a:lnTo>
                  <a:lnTo>
                    <a:pt x="0" y="878839"/>
                  </a:lnTo>
                  <a:lnTo>
                    <a:pt x="0" y="283971"/>
                  </a:lnTo>
                  <a:close/>
                </a:path>
              </a:pathLst>
            </a:custGeom>
            <a:ln w="2857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5501766" y="2780157"/>
            <a:ext cx="211963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480" b="1">
                <a:solidFill>
                  <a:srgbClr val="001F5F"/>
                </a:solidFill>
                <a:latin typeface="Arial"/>
                <a:cs typeface="Arial"/>
              </a:rPr>
              <a:t>Tai</a:t>
            </a:r>
            <a:r>
              <a:rPr dirty="0" sz="4800" spc="-24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800" spc="-459" b="1">
                <a:solidFill>
                  <a:srgbClr val="001F5F"/>
                </a:solidFill>
                <a:latin typeface="Arial"/>
                <a:cs typeface="Arial"/>
              </a:rPr>
              <a:t>nghe</a:t>
            </a:r>
            <a:endParaRPr sz="4800">
              <a:latin typeface="Arial"/>
              <a:cs typeface="Arial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2894266" y="2218944"/>
            <a:ext cx="2884805" cy="3489960"/>
            <a:chOff x="2894266" y="2218944"/>
            <a:chExt cx="2884805" cy="3489960"/>
          </a:xfrm>
        </p:grpSpPr>
        <p:pic>
          <p:nvPicPr>
            <p:cNvPr id="54" name="object 54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591811" y="2218944"/>
              <a:ext cx="1083564" cy="1083564"/>
            </a:xfrm>
            <a:prstGeom prst="rect">
              <a:avLst/>
            </a:prstGeom>
          </p:spPr>
        </p:pic>
        <p:sp>
          <p:nvSpPr>
            <p:cNvPr id="55" name="object 55" descr=""/>
            <p:cNvSpPr/>
            <p:nvPr/>
          </p:nvSpPr>
          <p:spPr>
            <a:xfrm>
              <a:off x="2908554" y="4531614"/>
              <a:ext cx="2856230" cy="1163320"/>
            </a:xfrm>
            <a:custGeom>
              <a:avLst/>
              <a:gdLst/>
              <a:ahLst/>
              <a:cxnLst/>
              <a:rect l="l" t="t" r="r" b="b"/>
              <a:pathLst>
                <a:path w="2856229" h="1163320">
                  <a:moveTo>
                    <a:pt x="2572004" y="0"/>
                  </a:moveTo>
                  <a:lnTo>
                    <a:pt x="283971" y="0"/>
                  </a:lnTo>
                  <a:lnTo>
                    <a:pt x="237907" y="3716"/>
                  </a:lnTo>
                  <a:lnTo>
                    <a:pt x="194210" y="14475"/>
                  </a:lnTo>
                  <a:lnTo>
                    <a:pt x="153465" y="31694"/>
                  </a:lnTo>
                  <a:lnTo>
                    <a:pt x="116256" y="54786"/>
                  </a:lnTo>
                  <a:lnTo>
                    <a:pt x="83169" y="83169"/>
                  </a:lnTo>
                  <a:lnTo>
                    <a:pt x="54786" y="116256"/>
                  </a:lnTo>
                  <a:lnTo>
                    <a:pt x="31694" y="153465"/>
                  </a:lnTo>
                  <a:lnTo>
                    <a:pt x="14475" y="194210"/>
                  </a:lnTo>
                  <a:lnTo>
                    <a:pt x="3716" y="237907"/>
                  </a:lnTo>
                  <a:lnTo>
                    <a:pt x="0" y="283972"/>
                  </a:lnTo>
                  <a:lnTo>
                    <a:pt x="0" y="878840"/>
                  </a:lnTo>
                  <a:lnTo>
                    <a:pt x="3716" y="924904"/>
                  </a:lnTo>
                  <a:lnTo>
                    <a:pt x="14475" y="968601"/>
                  </a:lnTo>
                  <a:lnTo>
                    <a:pt x="31694" y="1009346"/>
                  </a:lnTo>
                  <a:lnTo>
                    <a:pt x="54786" y="1046555"/>
                  </a:lnTo>
                  <a:lnTo>
                    <a:pt x="83169" y="1079642"/>
                  </a:lnTo>
                  <a:lnTo>
                    <a:pt x="116256" y="1108025"/>
                  </a:lnTo>
                  <a:lnTo>
                    <a:pt x="153465" y="1131117"/>
                  </a:lnTo>
                  <a:lnTo>
                    <a:pt x="194210" y="1148336"/>
                  </a:lnTo>
                  <a:lnTo>
                    <a:pt x="237907" y="1159095"/>
                  </a:lnTo>
                  <a:lnTo>
                    <a:pt x="283971" y="1162812"/>
                  </a:lnTo>
                  <a:lnTo>
                    <a:pt x="2572004" y="1162812"/>
                  </a:lnTo>
                  <a:lnTo>
                    <a:pt x="2618068" y="1159095"/>
                  </a:lnTo>
                  <a:lnTo>
                    <a:pt x="2661765" y="1148336"/>
                  </a:lnTo>
                  <a:lnTo>
                    <a:pt x="2702510" y="1131117"/>
                  </a:lnTo>
                  <a:lnTo>
                    <a:pt x="2739719" y="1108025"/>
                  </a:lnTo>
                  <a:lnTo>
                    <a:pt x="2772806" y="1079642"/>
                  </a:lnTo>
                  <a:lnTo>
                    <a:pt x="2801189" y="1046555"/>
                  </a:lnTo>
                  <a:lnTo>
                    <a:pt x="2824281" y="1009346"/>
                  </a:lnTo>
                  <a:lnTo>
                    <a:pt x="2841500" y="968601"/>
                  </a:lnTo>
                  <a:lnTo>
                    <a:pt x="2852259" y="924904"/>
                  </a:lnTo>
                  <a:lnTo>
                    <a:pt x="2855975" y="878840"/>
                  </a:lnTo>
                  <a:lnTo>
                    <a:pt x="2855975" y="283972"/>
                  </a:lnTo>
                  <a:lnTo>
                    <a:pt x="2852259" y="237907"/>
                  </a:lnTo>
                  <a:lnTo>
                    <a:pt x="2841500" y="194210"/>
                  </a:lnTo>
                  <a:lnTo>
                    <a:pt x="2824281" y="153465"/>
                  </a:lnTo>
                  <a:lnTo>
                    <a:pt x="2801189" y="116256"/>
                  </a:lnTo>
                  <a:lnTo>
                    <a:pt x="2772806" y="83169"/>
                  </a:lnTo>
                  <a:lnTo>
                    <a:pt x="2739719" y="54786"/>
                  </a:lnTo>
                  <a:lnTo>
                    <a:pt x="2702510" y="31694"/>
                  </a:lnTo>
                  <a:lnTo>
                    <a:pt x="2661765" y="14475"/>
                  </a:lnTo>
                  <a:lnTo>
                    <a:pt x="2618068" y="3716"/>
                  </a:lnTo>
                  <a:lnTo>
                    <a:pt x="2572004" y="0"/>
                  </a:lnTo>
                  <a:close/>
                </a:path>
              </a:pathLst>
            </a:custGeom>
            <a:solidFill>
              <a:srgbClr val="FFFFFF">
                <a:alpha val="819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2908554" y="4531614"/>
              <a:ext cx="2856230" cy="1163320"/>
            </a:xfrm>
            <a:custGeom>
              <a:avLst/>
              <a:gdLst/>
              <a:ahLst/>
              <a:cxnLst/>
              <a:rect l="l" t="t" r="r" b="b"/>
              <a:pathLst>
                <a:path w="2856229" h="1163320">
                  <a:moveTo>
                    <a:pt x="0" y="283972"/>
                  </a:moveTo>
                  <a:lnTo>
                    <a:pt x="3716" y="237907"/>
                  </a:lnTo>
                  <a:lnTo>
                    <a:pt x="14475" y="194210"/>
                  </a:lnTo>
                  <a:lnTo>
                    <a:pt x="31694" y="153465"/>
                  </a:lnTo>
                  <a:lnTo>
                    <a:pt x="54786" y="116256"/>
                  </a:lnTo>
                  <a:lnTo>
                    <a:pt x="83169" y="83169"/>
                  </a:lnTo>
                  <a:lnTo>
                    <a:pt x="116256" y="54786"/>
                  </a:lnTo>
                  <a:lnTo>
                    <a:pt x="153465" y="31694"/>
                  </a:lnTo>
                  <a:lnTo>
                    <a:pt x="194210" y="14475"/>
                  </a:lnTo>
                  <a:lnTo>
                    <a:pt x="237907" y="3716"/>
                  </a:lnTo>
                  <a:lnTo>
                    <a:pt x="283971" y="0"/>
                  </a:lnTo>
                  <a:lnTo>
                    <a:pt x="2572004" y="0"/>
                  </a:lnTo>
                  <a:lnTo>
                    <a:pt x="2618068" y="3716"/>
                  </a:lnTo>
                  <a:lnTo>
                    <a:pt x="2661765" y="14475"/>
                  </a:lnTo>
                  <a:lnTo>
                    <a:pt x="2702510" y="31694"/>
                  </a:lnTo>
                  <a:lnTo>
                    <a:pt x="2739719" y="54786"/>
                  </a:lnTo>
                  <a:lnTo>
                    <a:pt x="2772806" y="83169"/>
                  </a:lnTo>
                  <a:lnTo>
                    <a:pt x="2801189" y="116256"/>
                  </a:lnTo>
                  <a:lnTo>
                    <a:pt x="2824281" y="153465"/>
                  </a:lnTo>
                  <a:lnTo>
                    <a:pt x="2841500" y="194210"/>
                  </a:lnTo>
                  <a:lnTo>
                    <a:pt x="2852259" y="237907"/>
                  </a:lnTo>
                  <a:lnTo>
                    <a:pt x="2855975" y="283972"/>
                  </a:lnTo>
                  <a:lnTo>
                    <a:pt x="2855975" y="878840"/>
                  </a:lnTo>
                  <a:lnTo>
                    <a:pt x="2852259" y="924904"/>
                  </a:lnTo>
                  <a:lnTo>
                    <a:pt x="2841500" y="968601"/>
                  </a:lnTo>
                  <a:lnTo>
                    <a:pt x="2824281" y="1009346"/>
                  </a:lnTo>
                  <a:lnTo>
                    <a:pt x="2801189" y="1046555"/>
                  </a:lnTo>
                  <a:lnTo>
                    <a:pt x="2772806" y="1079642"/>
                  </a:lnTo>
                  <a:lnTo>
                    <a:pt x="2739719" y="1108025"/>
                  </a:lnTo>
                  <a:lnTo>
                    <a:pt x="2702510" y="1131117"/>
                  </a:lnTo>
                  <a:lnTo>
                    <a:pt x="2661765" y="1148336"/>
                  </a:lnTo>
                  <a:lnTo>
                    <a:pt x="2618068" y="1159095"/>
                  </a:lnTo>
                  <a:lnTo>
                    <a:pt x="2572004" y="1162812"/>
                  </a:lnTo>
                  <a:lnTo>
                    <a:pt x="283971" y="1162812"/>
                  </a:lnTo>
                  <a:lnTo>
                    <a:pt x="237907" y="1159095"/>
                  </a:lnTo>
                  <a:lnTo>
                    <a:pt x="194210" y="1148336"/>
                  </a:lnTo>
                  <a:lnTo>
                    <a:pt x="153465" y="1131117"/>
                  </a:lnTo>
                  <a:lnTo>
                    <a:pt x="116256" y="1108025"/>
                  </a:lnTo>
                  <a:lnTo>
                    <a:pt x="83169" y="1079642"/>
                  </a:lnTo>
                  <a:lnTo>
                    <a:pt x="54786" y="1046555"/>
                  </a:lnTo>
                  <a:lnTo>
                    <a:pt x="31694" y="1009346"/>
                  </a:lnTo>
                  <a:lnTo>
                    <a:pt x="14475" y="968601"/>
                  </a:lnTo>
                  <a:lnTo>
                    <a:pt x="3716" y="924904"/>
                  </a:lnTo>
                  <a:lnTo>
                    <a:pt x="0" y="878840"/>
                  </a:lnTo>
                  <a:lnTo>
                    <a:pt x="0" y="283972"/>
                  </a:lnTo>
                  <a:close/>
                </a:path>
              </a:pathLst>
            </a:custGeom>
            <a:ln w="2857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 descr=""/>
          <p:cNvSpPr txBox="1"/>
          <p:nvPr/>
        </p:nvSpPr>
        <p:spPr>
          <a:xfrm>
            <a:off x="3509264" y="4694885"/>
            <a:ext cx="165544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90" b="1">
                <a:solidFill>
                  <a:srgbClr val="001F5F"/>
                </a:solidFill>
                <a:latin typeface="Arial"/>
                <a:cs typeface="Arial"/>
              </a:rPr>
              <a:t>Tay</a:t>
            </a:r>
            <a:r>
              <a:rPr dirty="0" sz="4800" spc="-23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800" spc="-409" b="1">
                <a:solidFill>
                  <a:srgbClr val="001F5F"/>
                </a:solidFill>
                <a:latin typeface="Arial"/>
                <a:cs typeface="Arial"/>
              </a:rPr>
              <a:t>dò</a:t>
            </a:r>
            <a:endParaRPr sz="4800">
              <a:latin typeface="Arial"/>
              <a:cs typeface="Arial"/>
            </a:endParaRPr>
          </a:p>
        </p:txBody>
      </p:sp>
      <p:pic>
        <p:nvPicPr>
          <p:cNvPr id="58" name="object 58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435351" y="4322064"/>
            <a:ext cx="1022603" cy="10241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95656" y="246888"/>
            <a:ext cx="11591925" cy="6375400"/>
            <a:chOff x="295656" y="246888"/>
            <a:chExt cx="11591925" cy="6375400"/>
          </a:xfrm>
        </p:grpSpPr>
        <p:sp>
          <p:nvSpPr>
            <p:cNvPr id="4" name="object 4" descr=""/>
            <p:cNvSpPr/>
            <p:nvPr/>
          </p:nvSpPr>
          <p:spPr>
            <a:xfrm>
              <a:off x="295656" y="246888"/>
              <a:ext cx="11591925" cy="6375400"/>
            </a:xfrm>
            <a:custGeom>
              <a:avLst/>
              <a:gdLst/>
              <a:ahLst/>
              <a:cxnLst/>
              <a:rect l="l" t="t" r="r" b="b"/>
              <a:pathLst>
                <a:path w="11591925" h="6375400">
                  <a:moveTo>
                    <a:pt x="10852785" y="0"/>
                  </a:moveTo>
                  <a:lnTo>
                    <a:pt x="738784" y="0"/>
                  </a:lnTo>
                  <a:lnTo>
                    <a:pt x="690208" y="1571"/>
                  </a:lnTo>
                  <a:lnTo>
                    <a:pt x="642471" y="6219"/>
                  </a:lnTo>
                  <a:lnTo>
                    <a:pt x="595671" y="13848"/>
                  </a:lnTo>
                  <a:lnTo>
                    <a:pt x="549904" y="24360"/>
                  </a:lnTo>
                  <a:lnTo>
                    <a:pt x="505268" y="37658"/>
                  </a:lnTo>
                  <a:lnTo>
                    <a:pt x="461861" y="53643"/>
                  </a:lnTo>
                  <a:lnTo>
                    <a:pt x="419780" y="72220"/>
                  </a:lnTo>
                  <a:lnTo>
                    <a:pt x="379122" y="93291"/>
                  </a:lnTo>
                  <a:lnTo>
                    <a:pt x="339985" y="116758"/>
                  </a:lnTo>
                  <a:lnTo>
                    <a:pt x="302465" y="142524"/>
                  </a:lnTo>
                  <a:lnTo>
                    <a:pt x="266660" y="170492"/>
                  </a:lnTo>
                  <a:lnTo>
                    <a:pt x="232668" y="200565"/>
                  </a:lnTo>
                  <a:lnTo>
                    <a:pt x="200586" y="232645"/>
                  </a:lnTo>
                  <a:lnTo>
                    <a:pt x="170511" y="266635"/>
                  </a:lnTo>
                  <a:lnTo>
                    <a:pt x="142540" y="302437"/>
                  </a:lnTo>
                  <a:lnTo>
                    <a:pt x="116772" y="339955"/>
                  </a:lnTo>
                  <a:lnTo>
                    <a:pt x="93302" y="379092"/>
                  </a:lnTo>
                  <a:lnTo>
                    <a:pt x="72229" y="419749"/>
                  </a:lnTo>
                  <a:lnTo>
                    <a:pt x="53650" y="461829"/>
                  </a:lnTo>
                  <a:lnTo>
                    <a:pt x="37663" y="505236"/>
                  </a:lnTo>
                  <a:lnTo>
                    <a:pt x="24363" y="549872"/>
                  </a:lnTo>
                  <a:lnTo>
                    <a:pt x="13850" y="595639"/>
                  </a:lnTo>
                  <a:lnTo>
                    <a:pt x="6220" y="642441"/>
                  </a:lnTo>
                  <a:lnTo>
                    <a:pt x="1571" y="690180"/>
                  </a:lnTo>
                  <a:lnTo>
                    <a:pt x="0" y="738758"/>
                  </a:lnTo>
                  <a:lnTo>
                    <a:pt x="0" y="5636107"/>
                  </a:lnTo>
                  <a:lnTo>
                    <a:pt x="1571" y="5684682"/>
                  </a:lnTo>
                  <a:lnTo>
                    <a:pt x="6220" y="5732417"/>
                  </a:lnTo>
                  <a:lnTo>
                    <a:pt x="13850" y="5779217"/>
                  </a:lnTo>
                  <a:lnTo>
                    <a:pt x="24363" y="5824983"/>
                  </a:lnTo>
                  <a:lnTo>
                    <a:pt x="37663" y="5869618"/>
                  </a:lnTo>
                  <a:lnTo>
                    <a:pt x="53650" y="5913024"/>
                  </a:lnTo>
                  <a:lnTo>
                    <a:pt x="72229" y="5955105"/>
                  </a:lnTo>
                  <a:lnTo>
                    <a:pt x="93302" y="5995763"/>
                  </a:lnTo>
                  <a:lnTo>
                    <a:pt x="116772" y="6034901"/>
                  </a:lnTo>
                  <a:lnTo>
                    <a:pt x="142540" y="6072421"/>
                  </a:lnTo>
                  <a:lnTo>
                    <a:pt x="170511" y="6108226"/>
                  </a:lnTo>
                  <a:lnTo>
                    <a:pt x="200586" y="6142218"/>
                  </a:lnTo>
                  <a:lnTo>
                    <a:pt x="232668" y="6174301"/>
                  </a:lnTo>
                  <a:lnTo>
                    <a:pt x="266660" y="6204376"/>
                  </a:lnTo>
                  <a:lnTo>
                    <a:pt x="302465" y="6232347"/>
                  </a:lnTo>
                  <a:lnTo>
                    <a:pt x="339985" y="6258116"/>
                  </a:lnTo>
                  <a:lnTo>
                    <a:pt x="379122" y="6281586"/>
                  </a:lnTo>
                  <a:lnTo>
                    <a:pt x="419780" y="6302660"/>
                  </a:lnTo>
                  <a:lnTo>
                    <a:pt x="461861" y="6321239"/>
                  </a:lnTo>
                  <a:lnTo>
                    <a:pt x="505268" y="6337227"/>
                  </a:lnTo>
                  <a:lnTo>
                    <a:pt x="549904" y="6350527"/>
                  </a:lnTo>
                  <a:lnTo>
                    <a:pt x="595671" y="6361040"/>
                  </a:lnTo>
                  <a:lnTo>
                    <a:pt x="642471" y="6368670"/>
                  </a:lnTo>
                  <a:lnTo>
                    <a:pt x="690208" y="6373320"/>
                  </a:lnTo>
                  <a:lnTo>
                    <a:pt x="738784" y="6374891"/>
                  </a:lnTo>
                  <a:lnTo>
                    <a:pt x="10852785" y="6374891"/>
                  </a:lnTo>
                  <a:lnTo>
                    <a:pt x="10901363" y="6373320"/>
                  </a:lnTo>
                  <a:lnTo>
                    <a:pt x="10949102" y="6368670"/>
                  </a:lnTo>
                  <a:lnTo>
                    <a:pt x="10995904" y="6361040"/>
                  </a:lnTo>
                  <a:lnTo>
                    <a:pt x="11041671" y="6350527"/>
                  </a:lnTo>
                  <a:lnTo>
                    <a:pt x="11086307" y="6337227"/>
                  </a:lnTo>
                  <a:lnTo>
                    <a:pt x="11129714" y="6321239"/>
                  </a:lnTo>
                  <a:lnTo>
                    <a:pt x="11171794" y="6302660"/>
                  </a:lnTo>
                  <a:lnTo>
                    <a:pt x="11212451" y="6281586"/>
                  </a:lnTo>
                  <a:lnTo>
                    <a:pt x="11251588" y="6258116"/>
                  </a:lnTo>
                  <a:lnTo>
                    <a:pt x="11289106" y="6232347"/>
                  </a:lnTo>
                  <a:lnTo>
                    <a:pt x="11324908" y="6204376"/>
                  </a:lnTo>
                  <a:lnTo>
                    <a:pt x="11358898" y="6174301"/>
                  </a:lnTo>
                  <a:lnTo>
                    <a:pt x="11390978" y="6142218"/>
                  </a:lnTo>
                  <a:lnTo>
                    <a:pt x="11421051" y="6108226"/>
                  </a:lnTo>
                  <a:lnTo>
                    <a:pt x="11449019" y="6072421"/>
                  </a:lnTo>
                  <a:lnTo>
                    <a:pt x="11474785" y="6034901"/>
                  </a:lnTo>
                  <a:lnTo>
                    <a:pt x="11498252" y="5995763"/>
                  </a:lnTo>
                  <a:lnTo>
                    <a:pt x="11519323" y="5955105"/>
                  </a:lnTo>
                  <a:lnTo>
                    <a:pt x="11537900" y="5913024"/>
                  </a:lnTo>
                  <a:lnTo>
                    <a:pt x="11553885" y="5869618"/>
                  </a:lnTo>
                  <a:lnTo>
                    <a:pt x="11567183" y="5824983"/>
                  </a:lnTo>
                  <a:lnTo>
                    <a:pt x="11577695" y="5779217"/>
                  </a:lnTo>
                  <a:lnTo>
                    <a:pt x="11585324" y="5732417"/>
                  </a:lnTo>
                  <a:lnTo>
                    <a:pt x="11589972" y="5684682"/>
                  </a:lnTo>
                  <a:lnTo>
                    <a:pt x="11591544" y="5636107"/>
                  </a:lnTo>
                  <a:lnTo>
                    <a:pt x="11591544" y="738758"/>
                  </a:lnTo>
                  <a:lnTo>
                    <a:pt x="11589972" y="690180"/>
                  </a:lnTo>
                  <a:lnTo>
                    <a:pt x="11585324" y="642441"/>
                  </a:lnTo>
                  <a:lnTo>
                    <a:pt x="11577695" y="595639"/>
                  </a:lnTo>
                  <a:lnTo>
                    <a:pt x="11567183" y="549872"/>
                  </a:lnTo>
                  <a:lnTo>
                    <a:pt x="11553885" y="505236"/>
                  </a:lnTo>
                  <a:lnTo>
                    <a:pt x="11537900" y="461829"/>
                  </a:lnTo>
                  <a:lnTo>
                    <a:pt x="11519323" y="419749"/>
                  </a:lnTo>
                  <a:lnTo>
                    <a:pt x="11498252" y="379092"/>
                  </a:lnTo>
                  <a:lnTo>
                    <a:pt x="11474785" y="339955"/>
                  </a:lnTo>
                  <a:lnTo>
                    <a:pt x="11449019" y="302437"/>
                  </a:lnTo>
                  <a:lnTo>
                    <a:pt x="11421051" y="266635"/>
                  </a:lnTo>
                  <a:lnTo>
                    <a:pt x="11390978" y="232645"/>
                  </a:lnTo>
                  <a:lnTo>
                    <a:pt x="11358898" y="200565"/>
                  </a:lnTo>
                  <a:lnTo>
                    <a:pt x="11324908" y="170492"/>
                  </a:lnTo>
                  <a:lnTo>
                    <a:pt x="11289106" y="142524"/>
                  </a:lnTo>
                  <a:lnTo>
                    <a:pt x="11251588" y="116758"/>
                  </a:lnTo>
                  <a:lnTo>
                    <a:pt x="11212451" y="93291"/>
                  </a:lnTo>
                  <a:lnTo>
                    <a:pt x="11171794" y="72220"/>
                  </a:lnTo>
                  <a:lnTo>
                    <a:pt x="11129714" y="53643"/>
                  </a:lnTo>
                  <a:lnTo>
                    <a:pt x="11086307" y="37658"/>
                  </a:lnTo>
                  <a:lnTo>
                    <a:pt x="11041671" y="24360"/>
                  </a:lnTo>
                  <a:lnTo>
                    <a:pt x="10995904" y="13848"/>
                  </a:lnTo>
                  <a:lnTo>
                    <a:pt x="10949102" y="6219"/>
                  </a:lnTo>
                  <a:lnTo>
                    <a:pt x="10901363" y="1571"/>
                  </a:lnTo>
                  <a:lnTo>
                    <a:pt x="10852785" y="0"/>
                  </a:lnTo>
                  <a:close/>
                </a:path>
              </a:pathLst>
            </a:custGeom>
            <a:solidFill>
              <a:srgbClr val="FFFFFF">
                <a:alpha val="909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7403" y="274320"/>
              <a:ext cx="4629150" cy="5602985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639876" y="1076071"/>
            <a:ext cx="10906125" cy="53600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 indent="913765">
              <a:lnSpc>
                <a:spcPct val="100000"/>
              </a:lnSpc>
              <a:spcBef>
                <a:spcPts val="95"/>
              </a:spcBef>
            </a:pPr>
            <a:r>
              <a:rPr dirty="0" sz="2500" spc="-315">
                <a:latin typeface="Arial"/>
                <a:cs typeface="Arial"/>
              </a:rPr>
              <a:t>Vào</a:t>
            </a:r>
            <a:r>
              <a:rPr dirty="0" sz="2500" spc="140">
                <a:latin typeface="Arial"/>
                <a:cs typeface="Arial"/>
              </a:rPr>
              <a:t> </a:t>
            </a:r>
            <a:r>
              <a:rPr dirty="0" sz="2500" spc="-30">
                <a:latin typeface="Arial"/>
                <a:cs typeface="Arial"/>
              </a:rPr>
              <a:t>độ</a:t>
            </a:r>
            <a:r>
              <a:rPr dirty="0" sz="2500" spc="-145">
                <a:latin typeface="Arial"/>
                <a:cs typeface="Arial"/>
              </a:rPr>
              <a:t> </a:t>
            </a:r>
            <a:r>
              <a:rPr dirty="0" sz="2500" spc="-100">
                <a:latin typeface="Arial"/>
                <a:cs typeface="Arial"/>
              </a:rPr>
              <a:t>tháng</a:t>
            </a:r>
            <a:r>
              <a:rPr dirty="0" sz="2500" spc="-75">
                <a:latin typeface="Arial"/>
                <a:cs typeface="Arial"/>
              </a:rPr>
              <a:t> </a:t>
            </a:r>
            <a:r>
              <a:rPr dirty="0" sz="2500" spc="-225">
                <a:latin typeface="Arial"/>
                <a:cs typeface="Arial"/>
              </a:rPr>
              <a:t>Chạp,</a:t>
            </a:r>
            <a:r>
              <a:rPr dirty="0" sz="2500" spc="50">
                <a:latin typeface="Arial"/>
                <a:cs typeface="Arial"/>
              </a:rPr>
              <a:t> </a:t>
            </a:r>
            <a:r>
              <a:rPr dirty="0" sz="2500" spc="-215">
                <a:latin typeface="Arial"/>
                <a:cs typeface="Arial"/>
              </a:rPr>
              <a:t>bà</a:t>
            </a:r>
            <a:r>
              <a:rPr dirty="0" sz="2500" spc="40">
                <a:latin typeface="Arial"/>
                <a:cs typeface="Arial"/>
              </a:rPr>
              <a:t> </a:t>
            </a:r>
            <a:r>
              <a:rPr dirty="0" sz="2500" spc="-140">
                <a:latin typeface="Arial"/>
                <a:cs typeface="Arial"/>
              </a:rPr>
              <a:t>chọn</a:t>
            </a:r>
            <a:r>
              <a:rPr dirty="0" sz="2500" spc="-35">
                <a:latin typeface="Arial"/>
                <a:cs typeface="Arial"/>
              </a:rPr>
              <a:t> </a:t>
            </a:r>
            <a:r>
              <a:rPr dirty="0" sz="2500" spc="-55">
                <a:latin typeface="Arial"/>
                <a:cs typeface="Arial"/>
              </a:rPr>
              <a:t>thóc</a:t>
            </a:r>
            <a:r>
              <a:rPr dirty="0" sz="2500" spc="-90">
                <a:latin typeface="Arial"/>
                <a:cs typeface="Arial"/>
              </a:rPr>
              <a:t> </a:t>
            </a:r>
            <a:r>
              <a:rPr dirty="0" sz="2500" spc="-140">
                <a:latin typeface="Arial"/>
                <a:cs typeface="Arial"/>
              </a:rPr>
              <a:t>nếp</a:t>
            </a:r>
            <a:r>
              <a:rPr dirty="0" sz="2500" spc="-5">
                <a:latin typeface="Arial"/>
                <a:cs typeface="Arial"/>
              </a:rPr>
              <a:t> </a:t>
            </a:r>
            <a:r>
              <a:rPr dirty="0" sz="2500" spc="-170">
                <a:latin typeface="Arial"/>
                <a:cs typeface="Arial"/>
              </a:rPr>
              <a:t>cái</a:t>
            </a:r>
            <a:r>
              <a:rPr dirty="0" sz="2500" spc="5">
                <a:latin typeface="Arial"/>
                <a:cs typeface="Arial"/>
              </a:rPr>
              <a:t> </a:t>
            </a:r>
            <a:r>
              <a:rPr dirty="0" sz="2500" spc="-165">
                <a:latin typeface="Arial"/>
                <a:cs typeface="Arial"/>
              </a:rPr>
              <a:t>hoa</a:t>
            </a:r>
            <a:r>
              <a:rPr dirty="0" sz="2500" spc="-10">
                <a:latin typeface="Arial"/>
                <a:cs typeface="Arial"/>
              </a:rPr>
              <a:t> </a:t>
            </a:r>
            <a:r>
              <a:rPr dirty="0" sz="2500" spc="-204">
                <a:latin typeface="Arial"/>
                <a:cs typeface="Arial"/>
              </a:rPr>
              <a:t>vàng</a:t>
            </a:r>
            <a:r>
              <a:rPr dirty="0" sz="2500" spc="30">
                <a:latin typeface="Arial"/>
                <a:cs typeface="Arial"/>
              </a:rPr>
              <a:t> </a:t>
            </a:r>
            <a:r>
              <a:rPr dirty="0" sz="2500" spc="-170">
                <a:latin typeface="Arial"/>
                <a:cs typeface="Arial"/>
              </a:rPr>
              <a:t>hoặc</a:t>
            </a:r>
            <a:r>
              <a:rPr dirty="0" sz="2500" spc="-5">
                <a:latin typeface="Arial"/>
                <a:cs typeface="Arial"/>
              </a:rPr>
              <a:t> </a:t>
            </a:r>
            <a:r>
              <a:rPr dirty="0" sz="2500" spc="-125">
                <a:latin typeface="Arial"/>
                <a:cs typeface="Arial"/>
              </a:rPr>
              <a:t>nếp</a:t>
            </a:r>
            <a:r>
              <a:rPr dirty="0" sz="2500" spc="-10">
                <a:latin typeface="Arial"/>
                <a:cs typeface="Arial"/>
              </a:rPr>
              <a:t> </a:t>
            </a:r>
            <a:r>
              <a:rPr dirty="0" sz="2500" spc="-120">
                <a:latin typeface="Arial"/>
                <a:cs typeface="Arial"/>
              </a:rPr>
              <a:t>nhung</a:t>
            </a:r>
            <a:r>
              <a:rPr dirty="0" sz="2500" spc="-10">
                <a:latin typeface="Arial"/>
                <a:cs typeface="Arial"/>
              </a:rPr>
              <a:t> </a:t>
            </a:r>
            <a:r>
              <a:rPr dirty="0" sz="2500" spc="-120">
                <a:latin typeface="Arial"/>
                <a:cs typeface="Arial"/>
              </a:rPr>
              <a:t>đem</a:t>
            </a:r>
            <a:r>
              <a:rPr dirty="0" sz="2500" spc="-15">
                <a:latin typeface="Arial"/>
                <a:cs typeface="Arial"/>
              </a:rPr>
              <a:t> </a:t>
            </a:r>
            <a:r>
              <a:rPr dirty="0" sz="2500" spc="-50">
                <a:latin typeface="Arial"/>
                <a:cs typeface="Arial"/>
              </a:rPr>
              <a:t>rang </a:t>
            </a:r>
            <a:r>
              <a:rPr dirty="0" sz="2500" spc="-145">
                <a:latin typeface="Arial"/>
                <a:cs typeface="Arial"/>
              </a:rPr>
              <a:t>với</a:t>
            </a:r>
            <a:r>
              <a:rPr dirty="0" sz="2500" spc="-30">
                <a:latin typeface="Arial"/>
                <a:cs typeface="Arial"/>
              </a:rPr>
              <a:t> </a:t>
            </a:r>
            <a:r>
              <a:rPr dirty="0" sz="2500" spc="-130">
                <a:latin typeface="Arial"/>
                <a:cs typeface="Arial"/>
              </a:rPr>
              <a:t>cát</a:t>
            </a:r>
            <a:r>
              <a:rPr dirty="0" sz="2500" spc="-45">
                <a:latin typeface="Arial"/>
                <a:cs typeface="Arial"/>
              </a:rPr>
              <a:t> </a:t>
            </a:r>
            <a:r>
              <a:rPr dirty="0" sz="2500" spc="-160">
                <a:latin typeface="Arial"/>
                <a:cs typeface="Arial"/>
              </a:rPr>
              <a:t>cho</a:t>
            </a:r>
            <a:r>
              <a:rPr dirty="0" sz="2500" spc="-15">
                <a:latin typeface="Arial"/>
                <a:cs typeface="Arial"/>
              </a:rPr>
              <a:t> </a:t>
            </a:r>
            <a:r>
              <a:rPr dirty="0" sz="2500" spc="-110">
                <a:latin typeface="Arial"/>
                <a:cs typeface="Arial"/>
              </a:rPr>
              <a:t>đến</a:t>
            </a:r>
            <a:r>
              <a:rPr dirty="0" sz="2500" spc="-65">
                <a:latin typeface="Arial"/>
                <a:cs typeface="Arial"/>
              </a:rPr>
              <a:t> </a:t>
            </a:r>
            <a:r>
              <a:rPr dirty="0" sz="2500" spc="-80">
                <a:latin typeface="Arial"/>
                <a:cs typeface="Arial"/>
              </a:rPr>
              <a:t>khi</a:t>
            </a:r>
            <a:r>
              <a:rPr dirty="0" sz="2500" spc="-95">
                <a:latin typeface="Arial"/>
                <a:cs typeface="Arial"/>
              </a:rPr>
              <a:t> </a:t>
            </a:r>
            <a:r>
              <a:rPr dirty="0" sz="2500" spc="-135">
                <a:latin typeface="Arial"/>
                <a:cs typeface="Arial"/>
              </a:rPr>
              <a:t>nổ</a:t>
            </a:r>
            <a:r>
              <a:rPr dirty="0" sz="2500" spc="-40">
                <a:latin typeface="Arial"/>
                <a:cs typeface="Arial"/>
              </a:rPr>
              <a:t> </a:t>
            </a:r>
            <a:r>
              <a:rPr dirty="0" sz="2500" spc="-135">
                <a:latin typeface="Arial"/>
                <a:cs typeface="Arial"/>
              </a:rPr>
              <a:t>bỏng</a:t>
            </a:r>
            <a:r>
              <a:rPr dirty="0" sz="2500" spc="-40">
                <a:latin typeface="Arial"/>
                <a:cs typeface="Arial"/>
              </a:rPr>
              <a:t> </a:t>
            </a:r>
            <a:r>
              <a:rPr dirty="0" sz="2500" spc="-220">
                <a:latin typeface="Arial"/>
                <a:cs typeface="Arial"/>
              </a:rPr>
              <a:t>xoè</a:t>
            </a:r>
            <a:r>
              <a:rPr dirty="0" sz="2500" spc="45">
                <a:latin typeface="Arial"/>
                <a:cs typeface="Arial"/>
              </a:rPr>
              <a:t> </a:t>
            </a:r>
            <a:r>
              <a:rPr dirty="0" sz="2500" spc="-160">
                <a:latin typeface="Arial"/>
                <a:cs typeface="Arial"/>
              </a:rPr>
              <a:t>hoa</a:t>
            </a:r>
            <a:r>
              <a:rPr dirty="0" sz="2500" spc="-15">
                <a:latin typeface="Arial"/>
                <a:cs typeface="Arial"/>
              </a:rPr>
              <a:t> </a:t>
            </a:r>
            <a:r>
              <a:rPr dirty="0" sz="2500" spc="-20">
                <a:latin typeface="Arial"/>
                <a:cs typeface="Arial"/>
              </a:rPr>
              <a:t>rồi</a:t>
            </a:r>
            <a:r>
              <a:rPr dirty="0" sz="2500" spc="-155">
                <a:latin typeface="Arial"/>
                <a:cs typeface="Arial"/>
              </a:rPr>
              <a:t> </a:t>
            </a:r>
            <a:r>
              <a:rPr dirty="0" sz="2500" spc="-310">
                <a:latin typeface="Arial"/>
                <a:cs typeface="Arial"/>
              </a:rPr>
              <a:t>sảy</a:t>
            </a:r>
            <a:r>
              <a:rPr dirty="0" sz="2500" spc="135">
                <a:latin typeface="Arial"/>
                <a:cs typeface="Arial"/>
              </a:rPr>
              <a:t> </a:t>
            </a:r>
            <a:r>
              <a:rPr dirty="0" sz="2500" spc="-60">
                <a:latin typeface="Arial"/>
                <a:cs typeface="Arial"/>
              </a:rPr>
              <a:t>lại,</a:t>
            </a:r>
            <a:r>
              <a:rPr dirty="0" sz="2500" spc="-114">
                <a:latin typeface="Arial"/>
                <a:cs typeface="Arial"/>
              </a:rPr>
              <a:t> </a:t>
            </a:r>
            <a:r>
              <a:rPr dirty="0" sz="2500" spc="-135">
                <a:latin typeface="Arial"/>
                <a:cs typeface="Arial"/>
              </a:rPr>
              <a:t>bỏ</a:t>
            </a:r>
            <a:r>
              <a:rPr dirty="0" sz="2500" spc="-40">
                <a:latin typeface="Arial"/>
                <a:cs typeface="Arial"/>
              </a:rPr>
              <a:t> </a:t>
            </a:r>
            <a:r>
              <a:rPr dirty="0" sz="2500" spc="-195">
                <a:latin typeface="Arial"/>
                <a:cs typeface="Arial"/>
              </a:rPr>
              <a:t>vỏ</a:t>
            </a:r>
            <a:r>
              <a:rPr dirty="0" sz="2500" spc="20">
                <a:latin typeface="Arial"/>
                <a:cs typeface="Arial"/>
              </a:rPr>
              <a:t> </a:t>
            </a:r>
            <a:r>
              <a:rPr dirty="0" sz="2500" spc="-50">
                <a:latin typeface="Arial"/>
                <a:cs typeface="Arial"/>
              </a:rPr>
              <a:t>trấu</a:t>
            </a:r>
            <a:r>
              <a:rPr dirty="0" sz="2500" spc="-100">
                <a:latin typeface="Arial"/>
                <a:cs typeface="Arial"/>
              </a:rPr>
              <a:t> </a:t>
            </a:r>
            <a:r>
              <a:rPr dirty="0" sz="2500" spc="-320">
                <a:latin typeface="Arial"/>
                <a:cs typeface="Arial"/>
              </a:rPr>
              <a:t>và</a:t>
            </a:r>
            <a:r>
              <a:rPr dirty="0" sz="2500" spc="145">
                <a:latin typeface="Arial"/>
                <a:cs typeface="Arial"/>
              </a:rPr>
              <a:t> </a:t>
            </a:r>
            <a:r>
              <a:rPr dirty="0" sz="2500" spc="-65">
                <a:latin typeface="Arial"/>
                <a:cs typeface="Arial"/>
              </a:rPr>
              <a:t>thóc</a:t>
            </a:r>
            <a:r>
              <a:rPr dirty="0" sz="2500" spc="-20">
                <a:latin typeface="Arial"/>
                <a:cs typeface="Arial"/>
              </a:rPr>
              <a:t> </a:t>
            </a:r>
            <a:r>
              <a:rPr dirty="0" sz="2500" spc="-204">
                <a:latin typeface="Arial"/>
                <a:cs typeface="Arial"/>
              </a:rPr>
              <a:t>chưa</a:t>
            </a:r>
            <a:r>
              <a:rPr dirty="0" sz="2500" spc="30">
                <a:latin typeface="Arial"/>
                <a:cs typeface="Arial"/>
              </a:rPr>
              <a:t> </a:t>
            </a:r>
            <a:r>
              <a:rPr dirty="0" sz="2500" spc="-100">
                <a:latin typeface="Arial"/>
                <a:cs typeface="Arial"/>
              </a:rPr>
              <a:t>nổ.</a:t>
            </a:r>
            <a:r>
              <a:rPr dirty="0" sz="2500" spc="-10">
                <a:latin typeface="Arial"/>
                <a:cs typeface="Arial"/>
              </a:rPr>
              <a:t> </a:t>
            </a:r>
            <a:r>
              <a:rPr dirty="0" sz="2500" spc="-225">
                <a:latin typeface="Arial"/>
                <a:cs typeface="Arial"/>
              </a:rPr>
              <a:t>Bỏng</a:t>
            </a:r>
            <a:r>
              <a:rPr dirty="0" sz="2500" spc="50">
                <a:latin typeface="Arial"/>
                <a:cs typeface="Arial"/>
              </a:rPr>
              <a:t> </a:t>
            </a:r>
            <a:r>
              <a:rPr dirty="0" sz="2500" spc="-25">
                <a:latin typeface="Arial"/>
                <a:cs typeface="Arial"/>
              </a:rPr>
              <a:t>nếp </a:t>
            </a:r>
            <a:r>
              <a:rPr dirty="0" sz="2500" spc="-220">
                <a:latin typeface="Arial"/>
                <a:cs typeface="Arial"/>
              </a:rPr>
              <a:t>xay</a:t>
            </a:r>
            <a:r>
              <a:rPr dirty="0" sz="2500" spc="45">
                <a:latin typeface="Arial"/>
                <a:cs typeface="Arial"/>
              </a:rPr>
              <a:t> </a:t>
            </a:r>
            <a:r>
              <a:rPr dirty="0" sz="2500" spc="-25">
                <a:latin typeface="Arial"/>
                <a:cs typeface="Arial"/>
              </a:rPr>
              <a:t>mịn,</a:t>
            </a:r>
            <a:r>
              <a:rPr dirty="0" sz="2500" spc="-150">
                <a:latin typeface="Arial"/>
                <a:cs typeface="Arial"/>
              </a:rPr>
              <a:t> </a:t>
            </a:r>
            <a:r>
              <a:rPr dirty="0" sz="2500" spc="-10">
                <a:latin typeface="Arial"/>
                <a:cs typeface="Arial"/>
              </a:rPr>
              <a:t>mật</a:t>
            </a:r>
            <a:r>
              <a:rPr dirty="0" sz="2500" spc="-165">
                <a:latin typeface="Arial"/>
                <a:cs typeface="Arial"/>
              </a:rPr>
              <a:t> </a:t>
            </a:r>
            <a:r>
              <a:rPr dirty="0" sz="2500" spc="-125">
                <a:latin typeface="Arial"/>
                <a:cs typeface="Arial"/>
              </a:rPr>
              <a:t>mía</a:t>
            </a:r>
            <a:r>
              <a:rPr dirty="0" sz="2500" spc="-50">
                <a:latin typeface="Arial"/>
                <a:cs typeface="Arial"/>
              </a:rPr>
              <a:t> </a:t>
            </a:r>
            <a:r>
              <a:rPr dirty="0" sz="2500" spc="-90">
                <a:latin typeface="Arial"/>
                <a:cs typeface="Arial"/>
              </a:rPr>
              <a:t>với</a:t>
            </a:r>
            <a:r>
              <a:rPr dirty="0" sz="2500" spc="-85">
                <a:latin typeface="Arial"/>
                <a:cs typeface="Arial"/>
              </a:rPr>
              <a:t> </a:t>
            </a:r>
            <a:r>
              <a:rPr dirty="0" sz="2500" spc="-150">
                <a:latin typeface="Arial"/>
                <a:cs typeface="Arial"/>
              </a:rPr>
              <a:t>mạch</a:t>
            </a:r>
            <a:r>
              <a:rPr dirty="0" sz="2500" spc="-25">
                <a:latin typeface="Arial"/>
                <a:cs typeface="Arial"/>
              </a:rPr>
              <a:t> </a:t>
            </a:r>
            <a:r>
              <a:rPr dirty="0" sz="2500" spc="-114">
                <a:latin typeface="Arial"/>
                <a:cs typeface="Arial"/>
              </a:rPr>
              <a:t>nha</a:t>
            </a:r>
            <a:r>
              <a:rPr dirty="0" sz="2500" spc="-6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trộn</a:t>
            </a:r>
            <a:r>
              <a:rPr dirty="0" sz="2500" spc="-175">
                <a:latin typeface="Arial"/>
                <a:cs typeface="Arial"/>
              </a:rPr>
              <a:t> </a:t>
            </a:r>
            <a:r>
              <a:rPr dirty="0" sz="2500" spc="-180">
                <a:latin typeface="Arial"/>
                <a:cs typeface="Arial"/>
              </a:rPr>
              <a:t>nước</a:t>
            </a:r>
            <a:r>
              <a:rPr dirty="0" sz="2500" spc="5">
                <a:latin typeface="Arial"/>
                <a:cs typeface="Arial"/>
              </a:rPr>
              <a:t> </a:t>
            </a:r>
            <a:r>
              <a:rPr dirty="0" sz="2500" spc="-105">
                <a:latin typeface="Arial"/>
                <a:cs typeface="Arial"/>
              </a:rPr>
              <a:t>nấu</a:t>
            </a:r>
            <a:r>
              <a:rPr dirty="0" sz="2500" spc="-7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trên</a:t>
            </a:r>
            <a:r>
              <a:rPr dirty="0" sz="2500" spc="-60">
                <a:latin typeface="Arial"/>
                <a:cs typeface="Arial"/>
              </a:rPr>
              <a:t> </a:t>
            </a:r>
            <a:r>
              <a:rPr dirty="0" sz="2500" spc="-100">
                <a:latin typeface="Arial"/>
                <a:cs typeface="Arial"/>
              </a:rPr>
              <a:t>lửa</a:t>
            </a:r>
            <a:r>
              <a:rPr dirty="0" sz="2500" spc="-5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liu</a:t>
            </a:r>
            <a:r>
              <a:rPr dirty="0" sz="2500" spc="-6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riu</a:t>
            </a:r>
            <a:r>
              <a:rPr dirty="0" sz="2500" spc="-60">
                <a:latin typeface="Arial"/>
                <a:cs typeface="Arial"/>
              </a:rPr>
              <a:t> </a:t>
            </a:r>
            <a:r>
              <a:rPr dirty="0" sz="2500" spc="-45">
                <a:latin typeface="Arial"/>
                <a:cs typeface="Arial"/>
              </a:rPr>
              <a:t>đến</a:t>
            </a:r>
            <a:r>
              <a:rPr dirty="0" sz="2500" spc="-60">
                <a:latin typeface="Arial"/>
                <a:cs typeface="Arial"/>
              </a:rPr>
              <a:t> </a:t>
            </a:r>
            <a:r>
              <a:rPr dirty="0" sz="2500" spc="-20">
                <a:latin typeface="Arial"/>
                <a:cs typeface="Arial"/>
              </a:rPr>
              <a:t>khi</a:t>
            </a:r>
            <a:r>
              <a:rPr dirty="0" sz="2500" spc="-65">
                <a:latin typeface="Arial"/>
                <a:cs typeface="Arial"/>
              </a:rPr>
              <a:t> </a:t>
            </a:r>
            <a:r>
              <a:rPr dirty="0" sz="2500" spc="-175">
                <a:latin typeface="Arial"/>
                <a:cs typeface="Arial"/>
              </a:rPr>
              <a:t>sánh</a:t>
            </a:r>
            <a:r>
              <a:rPr dirty="0" sz="2500">
                <a:latin typeface="Arial"/>
                <a:cs typeface="Arial"/>
              </a:rPr>
              <a:t> </a:t>
            </a:r>
            <a:r>
              <a:rPr dirty="0" sz="2500" spc="-25">
                <a:latin typeface="Arial"/>
                <a:cs typeface="Arial"/>
              </a:rPr>
              <a:t>lại,</a:t>
            </a:r>
            <a:r>
              <a:rPr dirty="0" sz="2500" spc="-65">
                <a:latin typeface="Arial"/>
                <a:cs typeface="Arial"/>
              </a:rPr>
              <a:t> </a:t>
            </a:r>
            <a:r>
              <a:rPr dirty="0" sz="2500" spc="-20">
                <a:latin typeface="Arial"/>
                <a:cs typeface="Arial"/>
              </a:rPr>
              <a:t>trộn </a:t>
            </a:r>
            <a:r>
              <a:rPr dirty="0" sz="2500" spc="-105">
                <a:latin typeface="Arial"/>
                <a:cs typeface="Arial"/>
              </a:rPr>
              <a:t>đều</a:t>
            </a:r>
            <a:r>
              <a:rPr dirty="0" sz="2500" spc="-70">
                <a:latin typeface="Arial"/>
                <a:cs typeface="Arial"/>
              </a:rPr>
              <a:t> </a:t>
            </a:r>
            <a:r>
              <a:rPr dirty="0" sz="2500" spc="-140">
                <a:latin typeface="Arial"/>
                <a:cs typeface="Arial"/>
              </a:rPr>
              <a:t>với</a:t>
            </a:r>
            <a:r>
              <a:rPr dirty="0" sz="2500" spc="-35">
                <a:latin typeface="Arial"/>
                <a:cs typeface="Arial"/>
              </a:rPr>
              <a:t> </a:t>
            </a:r>
            <a:r>
              <a:rPr dirty="0" sz="2500" spc="-220">
                <a:latin typeface="Arial"/>
                <a:cs typeface="Arial"/>
              </a:rPr>
              <a:t>gừng</a:t>
            </a:r>
            <a:r>
              <a:rPr dirty="0" sz="2500" spc="45">
                <a:latin typeface="Arial"/>
                <a:cs typeface="Arial"/>
              </a:rPr>
              <a:t> </a:t>
            </a:r>
            <a:r>
              <a:rPr dirty="0" sz="2500" spc="-190">
                <a:latin typeface="Arial"/>
                <a:cs typeface="Arial"/>
              </a:rPr>
              <a:t>nướng</a:t>
            </a:r>
            <a:r>
              <a:rPr dirty="0" sz="2500" spc="15">
                <a:latin typeface="Arial"/>
                <a:cs typeface="Arial"/>
              </a:rPr>
              <a:t> </a:t>
            </a:r>
            <a:r>
              <a:rPr dirty="0" sz="2500" spc="-150">
                <a:latin typeface="Arial"/>
                <a:cs typeface="Arial"/>
              </a:rPr>
              <a:t>chín</a:t>
            </a:r>
            <a:r>
              <a:rPr dirty="0" sz="2500" spc="-25">
                <a:latin typeface="Arial"/>
                <a:cs typeface="Arial"/>
              </a:rPr>
              <a:t> thái</a:t>
            </a:r>
            <a:r>
              <a:rPr dirty="0" sz="2500" spc="-150">
                <a:latin typeface="Arial"/>
                <a:cs typeface="Arial"/>
              </a:rPr>
              <a:t> </a:t>
            </a:r>
            <a:r>
              <a:rPr dirty="0" sz="2500" spc="-125">
                <a:latin typeface="Arial"/>
                <a:cs typeface="Arial"/>
              </a:rPr>
              <a:t>mỏng,</a:t>
            </a:r>
            <a:r>
              <a:rPr dirty="0" sz="2500" spc="-50">
                <a:latin typeface="Arial"/>
                <a:cs typeface="Arial"/>
              </a:rPr>
              <a:t> </a:t>
            </a:r>
            <a:r>
              <a:rPr dirty="0" sz="2500" spc="-65">
                <a:latin typeface="Arial"/>
                <a:cs typeface="Arial"/>
              </a:rPr>
              <a:t>thảo </a:t>
            </a:r>
            <a:r>
              <a:rPr dirty="0" sz="2500" spc="-165">
                <a:latin typeface="Arial"/>
                <a:cs typeface="Arial"/>
              </a:rPr>
              <a:t>quả</a:t>
            </a:r>
            <a:r>
              <a:rPr dirty="0" sz="2500" spc="-10">
                <a:latin typeface="Arial"/>
                <a:cs typeface="Arial"/>
              </a:rPr>
              <a:t> </a:t>
            </a:r>
            <a:r>
              <a:rPr dirty="0" sz="2500" spc="-65">
                <a:latin typeface="Arial"/>
                <a:cs typeface="Arial"/>
              </a:rPr>
              <a:t>tán</a:t>
            </a:r>
            <a:r>
              <a:rPr dirty="0" sz="2500" spc="-30">
                <a:latin typeface="Arial"/>
                <a:cs typeface="Arial"/>
              </a:rPr>
              <a:t> </a:t>
            </a:r>
            <a:r>
              <a:rPr dirty="0" sz="2500" spc="-105">
                <a:latin typeface="Arial"/>
                <a:cs typeface="Arial"/>
              </a:rPr>
              <a:t>nhỏ</a:t>
            </a:r>
            <a:r>
              <a:rPr dirty="0" sz="2500" spc="-25">
                <a:latin typeface="Arial"/>
                <a:cs typeface="Arial"/>
              </a:rPr>
              <a:t> </a:t>
            </a:r>
            <a:r>
              <a:rPr dirty="0" sz="2500" spc="-185">
                <a:latin typeface="Arial"/>
                <a:cs typeface="Arial"/>
              </a:rPr>
              <a:t>cùng</a:t>
            </a:r>
            <a:r>
              <a:rPr dirty="0" sz="2500" spc="10">
                <a:latin typeface="Arial"/>
                <a:cs typeface="Arial"/>
              </a:rPr>
              <a:t> </a:t>
            </a:r>
            <a:r>
              <a:rPr dirty="0" sz="2500" spc="-140">
                <a:latin typeface="Arial"/>
                <a:cs typeface="Arial"/>
              </a:rPr>
              <a:t>với</a:t>
            </a:r>
            <a:r>
              <a:rPr dirty="0" sz="2500" spc="-35">
                <a:latin typeface="Arial"/>
                <a:cs typeface="Arial"/>
              </a:rPr>
              <a:t> </a:t>
            </a:r>
            <a:r>
              <a:rPr dirty="0" sz="2500" spc="-170">
                <a:latin typeface="Arial"/>
                <a:cs typeface="Arial"/>
              </a:rPr>
              <a:t>lạc</a:t>
            </a:r>
            <a:r>
              <a:rPr dirty="0" sz="2500" spc="-5">
                <a:latin typeface="Arial"/>
                <a:cs typeface="Arial"/>
              </a:rPr>
              <a:t> </a:t>
            </a:r>
            <a:r>
              <a:rPr dirty="0" sz="2500" spc="-160">
                <a:latin typeface="Arial"/>
                <a:cs typeface="Arial"/>
              </a:rPr>
              <a:t>rang</a:t>
            </a:r>
            <a:r>
              <a:rPr dirty="0" sz="2500" spc="-15">
                <a:latin typeface="Arial"/>
                <a:cs typeface="Arial"/>
              </a:rPr>
              <a:t> </a:t>
            </a:r>
            <a:r>
              <a:rPr dirty="0" sz="2500" spc="-175">
                <a:latin typeface="Arial"/>
                <a:cs typeface="Arial"/>
              </a:rPr>
              <a:t>giã</a:t>
            </a:r>
            <a:r>
              <a:rPr dirty="0" sz="2500">
                <a:latin typeface="Arial"/>
                <a:cs typeface="Arial"/>
              </a:rPr>
              <a:t> </a:t>
            </a:r>
            <a:r>
              <a:rPr dirty="0" sz="2500" spc="-55">
                <a:latin typeface="Arial"/>
                <a:cs typeface="Arial"/>
              </a:rPr>
              <a:t>dối.</a:t>
            </a:r>
            <a:r>
              <a:rPr dirty="0" sz="2500" spc="-25">
                <a:latin typeface="Arial"/>
                <a:cs typeface="Arial"/>
              </a:rPr>
              <a:t> </a:t>
            </a:r>
            <a:r>
              <a:rPr dirty="0" sz="2500" spc="-35">
                <a:latin typeface="Arial"/>
                <a:cs typeface="Arial"/>
              </a:rPr>
              <a:t>Tiếp </a:t>
            </a:r>
            <a:r>
              <a:rPr dirty="0" sz="2500" spc="-85">
                <a:latin typeface="Arial"/>
                <a:cs typeface="Arial"/>
              </a:rPr>
              <a:t>đó,</a:t>
            </a:r>
            <a:r>
              <a:rPr dirty="0" sz="2500" spc="-90">
                <a:latin typeface="Arial"/>
                <a:cs typeface="Arial"/>
              </a:rPr>
              <a:t> </a:t>
            </a:r>
            <a:r>
              <a:rPr dirty="0" sz="2500" spc="-140">
                <a:latin typeface="Arial"/>
                <a:cs typeface="Arial"/>
              </a:rPr>
              <a:t>nhào</a:t>
            </a:r>
            <a:r>
              <a:rPr dirty="0" sz="2500" spc="-35">
                <a:latin typeface="Arial"/>
                <a:cs typeface="Arial"/>
              </a:rPr>
              <a:t> </a:t>
            </a:r>
            <a:r>
              <a:rPr dirty="0" sz="2500" spc="-195">
                <a:latin typeface="Arial"/>
                <a:cs typeface="Arial"/>
              </a:rPr>
              <a:t>kĩ</a:t>
            </a:r>
            <a:r>
              <a:rPr dirty="0" sz="2500" spc="20">
                <a:latin typeface="Arial"/>
                <a:cs typeface="Arial"/>
              </a:rPr>
              <a:t> </a:t>
            </a:r>
            <a:r>
              <a:rPr dirty="0" sz="2500" spc="-195">
                <a:latin typeface="Arial"/>
                <a:cs typeface="Arial"/>
              </a:rPr>
              <a:t>chè</a:t>
            </a:r>
            <a:r>
              <a:rPr dirty="0" sz="2500" spc="20">
                <a:latin typeface="Arial"/>
                <a:cs typeface="Arial"/>
              </a:rPr>
              <a:t> </a:t>
            </a:r>
            <a:r>
              <a:rPr dirty="0" sz="2500" spc="-110">
                <a:latin typeface="Arial"/>
                <a:cs typeface="Arial"/>
              </a:rPr>
              <a:t>lam</a:t>
            </a:r>
            <a:r>
              <a:rPr dirty="0" sz="2500" spc="-65">
                <a:latin typeface="Arial"/>
                <a:cs typeface="Arial"/>
              </a:rPr>
              <a:t> </a:t>
            </a:r>
            <a:r>
              <a:rPr dirty="0" sz="2500" spc="-155">
                <a:latin typeface="Arial"/>
                <a:cs typeface="Arial"/>
              </a:rPr>
              <a:t>cho</a:t>
            </a:r>
            <a:r>
              <a:rPr dirty="0" sz="2500" spc="-2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thật</a:t>
            </a:r>
            <a:r>
              <a:rPr dirty="0" sz="2500" spc="-165">
                <a:latin typeface="Arial"/>
                <a:cs typeface="Arial"/>
              </a:rPr>
              <a:t> </a:t>
            </a:r>
            <a:r>
              <a:rPr dirty="0" sz="2500" spc="-135">
                <a:latin typeface="Arial"/>
                <a:cs typeface="Arial"/>
              </a:rPr>
              <a:t>dẻo,</a:t>
            </a:r>
            <a:r>
              <a:rPr dirty="0" sz="2500" spc="-20">
                <a:latin typeface="Arial"/>
                <a:cs typeface="Arial"/>
              </a:rPr>
              <a:t> </a:t>
            </a:r>
            <a:r>
              <a:rPr dirty="0" sz="2500" spc="-130">
                <a:latin typeface="Arial"/>
                <a:cs typeface="Arial"/>
              </a:rPr>
              <a:t>chia</a:t>
            </a:r>
            <a:r>
              <a:rPr dirty="0" sz="2500" spc="-20">
                <a:latin typeface="Arial"/>
                <a:cs typeface="Arial"/>
              </a:rPr>
              <a:t> </a:t>
            </a:r>
            <a:r>
              <a:rPr dirty="0" sz="2500" spc="-160">
                <a:latin typeface="Arial"/>
                <a:cs typeface="Arial"/>
              </a:rPr>
              <a:t>ra</a:t>
            </a:r>
            <a:r>
              <a:rPr dirty="0" sz="2500" spc="-15">
                <a:latin typeface="Arial"/>
                <a:cs typeface="Arial"/>
              </a:rPr>
              <a:t> </a:t>
            </a:r>
            <a:r>
              <a:rPr dirty="0" sz="2500" spc="-110">
                <a:latin typeface="Arial"/>
                <a:cs typeface="Arial"/>
              </a:rPr>
              <a:t>từng</a:t>
            </a:r>
            <a:r>
              <a:rPr dirty="0" sz="2500" spc="-30">
                <a:latin typeface="Arial"/>
                <a:cs typeface="Arial"/>
              </a:rPr>
              <a:t> </a:t>
            </a:r>
            <a:r>
              <a:rPr dirty="0" sz="2500" spc="-120">
                <a:latin typeface="Arial"/>
                <a:cs typeface="Arial"/>
              </a:rPr>
              <a:t>phên</a:t>
            </a:r>
            <a:r>
              <a:rPr dirty="0" sz="2500" spc="-20">
                <a:latin typeface="Arial"/>
                <a:cs typeface="Arial"/>
              </a:rPr>
              <a:t> </a:t>
            </a:r>
            <a:r>
              <a:rPr dirty="0" sz="2500" spc="-114">
                <a:latin typeface="Arial"/>
                <a:cs typeface="Arial"/>
              </a:rPr>
              <a:t>bánh,</a:t>
            </a:r>
            <a:r>
              <a:rPr dirty="0" sz="2500" spc="-25">
                <a:latin typeface="Arial"/>
                <a:cs typeface="Arial"/>
              </a:rPr>
              <a:t> </a:t>
            </a:r>
            <a:r>
              <a:rPr dirty="0" sz="2500" spc="-110">
                <a:latin typeface="Arial"/>
                <a:cs typeface="Arial"/>
              </a:rPr>
              <a:t>lăn</a:t>
            </a:r>
            <a:r>
              <a:rPr dirty="0" sz="2500" spc="-20">
                <a:latin typeface="Arial"/>
                <a:cs typeface="Arial"/>
              </a:rPr>
              <a:t> </a:t>
            </a:r>
            <a:r>
              <a:rPr dirty="0" sz="2500" spc="-160">
                <a:latin typeface="Arial"/>
                <a:cs typeface="Arial"/>
              </a:rPr>
              <a:t>cho</a:t>
            </a:r>
            <a:r>
              <a:rPr dirty="0" sz="2500" spc="-15">
                <a:latin typeface="Arial"/>
                <a:cs typeface="Arial"/>
              </a:rPr>
              <a:t> </a:t>
            </a:r>
            <a:r>
              <a:rPr dirty="0" sz="2500" spc="-90">
                <a:latin typeface="Arial"/>
                <a:cs typeface="Arial"/>
              </a:rPr>
              <a:t>rền</a:t>
            </a:r>
            <a:r>
              <a:rPr dirty="0" sz="2500" spc="-20">
                <a:latin typeface="Arial"/>
                <a:cs typeface="Arial"/>
              </a:rPr>
              <a:t> </a:t>
            </a:r>
            <a:r>
              <a:rPr dirty="0" sz="2500" spc="-295">
                <a:latin typeface="Arial"/>
                <a:cs typeface="Arial"/>
              </a:rPr>
              <a:t>và</a:t>
            </a:r>
            <a:r>
              <a:rPr dirty="0" sz="2500" spc="120">
                <a:latin typeface="Arial"/>
                <a:cs typeface="Arial"/>
              </a:rPr>
              <a:t> </a:t>
            </a:r>
            <a:r>
              <a:rPr dirty="0" sz="2500" spc="-140">
                <a:latin typeface="Arial"/>
                <a:cs typeface="Arial"/>
              </a:rPr>
              <a:t>phẳng,</a:t>
            </a:r>
            <a:r>
              <a:rPr dirty="0" sz="2500" spc="-25">
                <a:latin typeface="Arial"/>
                <a:cs typeface="Arial"/>
              </a:rPr>
              <a:t> phủ </a:t>
            </a:r>
            <a:r>
              <a:rPr dirty="0" sz="2500" spc="-45">
                <a:latin typeface="Arial"/>
                <a:cs typeface="Arial"/>
              </a:rPr>
              <a:t>bên</a:t>
            </a:r>
            <a:r>
              <a:rPr dirty="0" sz="2500" spc="-95">
                <a:latin typeface="Arial"/>
                <a:cs typeface="Arial"/>
              </a:rPr>
              <a:t> </a:t>
            </a:r>
            <a:r>
              <a:rPr dirty="0" sz="2500" spc="-80">
                <a:latin typeface="Arial"/>
                <a:cs typeface="Arial"/>
              </a:rPr>
              <a:t>ngoài </a:t>
            </a:r>
            <a:r>
              <a:rPr dirty="0" sz="2500">
                <a:latin typeface="Arial"/>
                <a:cs typeface="Arial"/>
              </a:rPr>
              <a:t>một</a:t>
            </a:r>
            <a:r>
              <a:rPr dirty="0" sz="2500" spc="-80">
                <a:latin typeface="Arial"/>
                <a:cs typeface="Arial"/>
              </a:rPr>
              <a:t> </a:t>
            </a:r>
            <a:r>
              <a:rPr dirty="0" sz="2500" spc="-10">
                <a:latin typeface="Arial"/>
                <a:cs typeface="Arial"/>
              </a:rPr>
              <a:t>lớp</a:t>
            </a:r>
            <a:r>
              <a:rPr dirty="0" sz="2500" spc="-8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bột</a:t>
            </a:r>
            <a:r>
              <a:rPr dirty="0" sz="2500" spc="-75">
                <a:latin typeface="Arial"/>
                <a:cs typeface="Arial"/>
              </a:rPr>
              <a:t> </a:t>
            </a:r>
            <a:r>
              <a:rPr dirty="0" sz="2500" spc="-85">
                <a:latin typeface="Arial"/>
                <a:cs typeface="Arial"/>
              </a:rPr>
              <a:t>mỏng </a:t>
            </a:r>
            <a:r>
              <a:rPr dirty="0" sz="2500">
                <a:latin typeface="Arial"/>
                <a:cs typeface="Arial"/>
              </a:rPr>
              <a:t>để</a:t>
            </a:r>
            <a:r>
              <a:rPr dirty="0" sz="2500" spc="-80">
                <a:latin typeface="Arial"/>
                <a:cs typeface="Arial"/>
              </a:rPr>
              <a:t> </a:t>
            </a:r>
            <a:r>
              <a:rPr dirty="0" sz="2500" spc="-100">
                <a:latin typeface="Arial"/>
                <a:cs typeface="Arial"/>
              </a:rPr>
              <a:t>chè</a:t>
            </a:r>
            <a:r>
              <a:rPr dirty="0" sz="2500" spc="-75">
                <a:latin typeface="Arial"/>
                <a:cs typeface="Arial"/>
              </a:rPr>
              <a:t> </a:t>
            </a:r>
            <a:r>
              <a:rPr dirty="0" sz="2500" spc="-10">
                <a:latin typeface="Arial"/>
                <a:cs typeface="Arial"/>
              </a:rPr>
              <a:t>lam</a:t>
            </a:r>
            <a:r>
              <a:rPr dirty="0" sz="2500" spc="-80">
                <a:latin typeface="Arial"/>
                <a:cs typeface="Arial"/>
              </a:rPr>
              <a:t> </a:t>
            </a:r>
            <a:r>
              <a:rPr dirty="0" sz="2500" spc="-40">
                <a:latin typeface="Arial"/>
                <a:cs typeface="Arial"/>
              </a:rPr>
              <a:t>khô.</a:t>
            </a:r>
            <a:r>
              <a:rPr dirty="0" sz="2500" spc="-80">
                <a:latin typeface="Arial"/>
                <a:cs typeface="Arial"/>
              </a:rPr>
              <a:t> </a:t>
            </a:r>
            <a:r>
              <a:rPr dirty="0" sz="2500" spc="-65">
                <a:latin typeface="Arial"/>
                <a:cs typeface="Arial"/>
              </a:rPr>
              <a:t>Ăn</a:t>
            </a:r>
            <a:r>
              <a:rPr dirty="0" sz="2500" spc="-8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một</a:t>
            </a:r>
            <a:r>
              <a:rPr dirty="0" sz="2500" spc="-65">
                <a:latin typeface="Arial"/>
                <a:cs typeface="Arial"/>
              </a:rPr>
              <a:t> </a:t>
            </a:r>
            <a:r>
              <a:rPr dirty="0" sz="2500" spc="-70">
                <a:latin typeface="Arial"/>
                <a:cs typeface="Arial"/>
              </a:rPr>
              <a:t>miếng </a:t>
            </a:r>
            <a:r>
              <a:rPr dirty="0" sz="2500" spc="-100">
                <a:latin typeface="Arial"/>
                <a:cs typeface="Arial"/>
              </a:rPr>
              <a:t>chè</a:t>
            </a:r>
            <a:r>
              <a:rPr dirty="0" sz="2500" spc="-75">
                <a:latin typeface="Arial"/>
                <a:cs typeface="Arial"/>
              </a:rPr>
              <a:t> </a:t>
            </a:r>
            <a:r>
              <a:rPr dirty="0" sz="2500" spc="-10">
                <a:latin typeface="Arial"/>
                <a:cs typeface="Arial"/>
              </a:rPr>
              <a:t>lam</a:t>
            </a:r>
            <a:r>
              <a:rPr dirty="0" sz="2500" spc="-80">
                <a:latin typeface="Arial"/>
                <a:cs typeface="Arial"/>
              </a:rPr>
              <a:t> </a:t>
            </a:r>
            <a:r>
              <a:rPr dirty="0" sz="2500" spc="-30">
                <a:latin typeface="Arial"/>
                <a:cs typeface="Arial"/>
              </a:rPr>
              <a:t>bà</a:t>
            </a:r>
            <a:r>
              <a:rPr dirty="0" sz="2500" spc="-80">
                <a:latin typeface="Arial"/>
                <a:cs typeface="Arial"/>
              </a:rPr>
              <a:t> </a:t>
            </a:r>
            <a:r>
              <a:rPr dirty="0" sz="2500" spc="-35">
                <a:latin typeface="Arial"/>
                <a:cs typeface="Arial"/>
              </a:rPr>
              <a:t>làm,</a:t>
            </a:r>
            <a:r>
              <a:rPr dirty="0" sz="2500" spc="-70">
                <a:latin typeface="Arial"/>
                <a:cs typeface="Arial"/>
              </a:rPr>
              <a:t> </a:t>
            </a:r>
            <a:r>
              <a:rPr dirty="0" sz="2500" spc="-45">
                <a:latin typeface="Arial"/>
                <a:cs typeface="Arial"/>
              </a:rPr>
              <a:t>cảm </a:t>
            </a:r>
            <a:r>
              <a:rPr dirty="0" sz="2500" spc="-125">
                <a:latin typeface="Arial"/>
                <a:cs typeface="Arial"/>
              </a:rPr>
              <a:t>nhận</a:t>
            </a:r>
            <a:r>
              <a:rPr dirty="0" sz="2500" spc="-5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vị</a:t>
            </a:r>
            <a:r>
              <a:rPr dirty="0" sz="2500" spc="-175">
                <a:latin typeface="Arial"/>
                <a:cs typeface="Arial"/>
              </a:rPr>
              <a:t> </a:t>
            </a:r>
            <a:r>
              <a:rPr dirty="0" sz="2500" spc="-120">
                <a:latin typeface="Arial"/>
                <a:cs typeface="Arial"/>
              </a:rPr>
              <a:t>dẻo,</a:t>
            </a:r>
            <a:r>
              <a:rPr dirty="0" sz="2500" spc="-55">
                <a:latin typeface="Arial"/>
                <a:cs typeface="Arial"/>
              </a:rPr>
              <a:t> </a:t>
            </a:r>
            <a:r>
              <a:rPr dirty="0" sz="2500" spc="-80">
                <a:latin typeface="Arial"/>
                <a:cs typeface="Arial"/>
              </a:rPr>
              <a:t>dai</a:t>
            </a:r>
            <a:r>
              <a:rPr dirty="0" sz="2500" spc="-95">
                <a:latin typeface="Arial"/>
                <a:cs typeface="Arial"/>
              </a:rPr>
              <a:t> </a:t>
            </a:r>
            <a:r>
              <a:rPr dirty="0" sz="2500" spc="-185">
                <a:latin typeface="Arial"/>
                <a:cs typeface="Arial"/>
              </a:rPr>
              <a:t>của</a:t>
            </a:r>
            <a:r>
              <a:rPr dirty="0" sz="2500" spc="1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bột</a:t>
            </a:r>
            <a:r>
              <a:rPr dirty="0" sz="2500" spc="-175">
                <a:latin typeface="Arial"/>
                <a:cs typeface="Arial"/>
              </a:rPr>
              <a:t> </a:t>
            </a:r>
            <a:r>
              <a:rPr dirty="0" sz="2500" spc="-95">
                <a:latin typeface="Arial"/>
                <a:cs typeface="Arial"/>
              </a:rPr>
              <a:t>nếp,</a:t>
            </a:r>
            <a:r>
              <a:rPr dirty="0" sz="2500" spc="-8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vị</a:t>
            </a:r>
            <a:r>
              <a:rPr dirty="0" sz="2500" spc="-165">
                <a:latin typeface="Arial"/>
                <a:cs typeface="Arial"/>
              </a:rPr>
              <a:t> </a:t>
            </a:r>
            <a:r>
              <a:rPr dirty="0" sz="2500" spc="-55">
                <a:latin typeface="Arial"/>
                <a:cs typeface="Arial"/>
              </a:rPr>
              <a:t>ngọt</a:t>
            </a:r>
            <a:r>
              <a:rPr dirty="0" sz="2500" spc="-45">
                <a:latin typeface="Arial"/>
                <a:cs typeface="Arial"/>
              </a:rPr>
              <a:t> </a:t>
            </a:r>
            <a:r>
              <a:rPr dirty="0" sz="2500" spc="-180">
                <a:latin typeface="Arial"/>
                <a:cs typeface="Arial"/>
              </a:rPr>
              <a:t>ngào</a:t>
            </a:r>
            <a:r>
              <a:rPr dirty="0" sz="2500" spc="5">
                <a:latin typeface="Arial"/>
                <a:cs typeface="Arial"/>
              </a:rPr>
              <a:t> </a:t>
            </a:r>
            <a:r>
              <a:rPr dirty="0" sz="2500" spc="-185">
                <a:latin typeface="Arial"/>
                <a:cs typeface="Arial"/>
              </a:rPr>
              <a:t>của</a:t>
            </a:r>
            <a:r>
              <a:rPr dirty="0" sz="2500" spc="10">
                <a:latin typeface="Arial"/>
                <a:cs typeface="Arial"/>
              </a:rPr>
              <a:t> </a:t>
            </a:r>
            <a:r>
              <a:rPr dirty="0" sz="2500" spc="-60">
                <a:latin typeface="Arial"/>
                <a:cs typeface="Arial"/>
              </a:rPr>
              <a:t>mật,</a:t>
            </a:r>
            <a:r>
              <a:rPr dirty="0" sz="2500" spc="-4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một</a:t>
            </a:r>
            <a:r>
              <a:rPr dirty="0" sz="2500" spc="-45">
                <a:latin typeface="Arial"/>
                <a:cs typeface="Arial"/>
              </a:rPr>
              <a:t> </a:t>
            </a:r>
            <a:r>
              <a:rPr dirty="0" sz="2500" spc="-50">
                <a:latin typeface="Arial"/>
                <a:cs typeface="Arial"/>
              </a:rPr>
              <a:t>chút </a:t>
            </a:r>
            <a:r>
              <a:rPr dirty="0" sz="2500" spc="-240">
                <a:latin typeface="Arial"/>
                <a:cs typeface="Arial"/>
              </a:rPr>
              <a:t>cay</a:t>
            </a:r>
            <a:r>
              <a:rPr dirty="0" sz="2500" spc="65">
                <a:latin typeface="Arial"/>
                <a:cs typeface="Arial"/>
              </a:rPr>
              <a:t> </a:t>
            </a:r>
            <a:r>
              <a:rPr dirty="0" sz="2500" spc="-235">
                <a:latin typeface="Arial"/>
                <a:cs typeface="Arial"/>
              </a:rPr>
              <a:t>cay</a:t>
            </a:r>
            <a:r>
              <a:rPr dirty="0" sz="2500" spc="60">
                <a:latin typeface="Arial"/>
                <a:cs typeface="Arial"/>
              </a:rPr>
              <a:t> </a:t>
            </a:r>
            <a:r>
              <a:rPr dirty="0" sz="2500" spc="-190">
                <a:latin typeface="Arial"/>
                <a:cs typeface="Arial"/>
              </a:rPr>
              <a:t>của</a:t>
            </a:r>
            <a:r>
              <a:rPr dirty="0" sz="2500" spc="15">
                <a:latin typeface="Arial"/>
                <a:cs typeface="Arial"/>
              </a:rPr>
              <a:t> </a:t>
            </a:r>
            <a:r>
              <a:rPr dirty="0" sz="2500" spc="-160">
                <a:latin typeface="Arial"/>
                <a:cs typeface="Arial"/>
              </a:rPr>
              <a:t>gừng,</a:t>
            </a:r>
            <a:r>
              <a:rPr dirty="0" sz="2500" spc="-15">
                <a:latin typeface="Arial"/>
                <a:cs typeface="Arial"/>
              </a:rPr>
              <a:t> </a:t>
            </a:r>
            <a:r>
              <a:rPr dirty="0" sz="2500" spc="-25">
                <a:latin typeface="Arial"/>
                <a:cs typeface="Arial"/>
              </a:rPr>
              <a:t>một </a:t>
            </a:r>
            <a:r>
              <a:rPr dirty="0" sz="2500" spc="-65">
                <a:latin typeface="Arial"/>
                <a:cs typeface="Arial"/>
              </a:rPr>
              <a:t>chút</a:t>
            </a:r>
            <a:r>
              <a:rPr dirty="0" sz="2500" spc="-110">
                <a:latin typeface="Arial"/>
                <a:cs typeface="Arial"/>
              </a:rPr>
              <a:t> </a:t>
            </a:r>
            <a:r>
              <a:rPr dirty="0" sz="2500" spc="-50">
                <a:latin typeface="Arial"/>
                <a:cs typeface="Arial"/>
              </a:rPr>
              <a:t>bùi</a:t>
            </a:r>
            <a:r>
              <a:rPr dirty="0" sz="2500" spc="-114">
                <a:latin typeface="Arial"/>
                <a:cs typeface="Arial"/>
              </a:rPr>
              <a:t> </a:t>
            </a:r>
            <a:r>
              <a:rPr dirty="0" sz="2500" spc="-45">
                <a:latin typeface="Arial"/>
                <a:cs typeface="Arial"/>
              </a:rPr>
              <a:t>bùi</a:t>
            </a:r>
            <a:r>
              <a:rPr dirty="0" sz="2500" spc="-100">
                <a:latin typeface="Arial"/>
                <a:cs typeface="Arial"/>
              </a:rPr>
              <a:t> </a:t>
            </a:r>
            <a:r>
              <a:rPr dirty="0" sz="2500" spc="-170">
                <a:latin typeface="Arial"/>
                <a:cs typeface="Arial"/>
              </a:rPr>
              <a:t>của</a:t>
            </a:r>
            <a:r>
              <a:rPr dirty="0" sz="2500" spc="-95">
                <a:latin typeface="Arial"/>
                <a:cs typeface="Arial"/>
              </a:rPr>
              <a:t> </a:t>
            </a:r>
            <a:r>
              <a:rPr dirty="0" sz="2500" spc="-135">
                <a:latin typeface="Arial"/>
                <a:cs typeface="Arial"/>
              </a:rPr>
              <a:t>lạc</a:t>
            </a:r>
            <a:r>
              <a:rPr dirty="0" sz="2500" spc="-105">
                <a:latin typeface="Arial"/>
                <a:cs typeface="Arial"/>
              </a:rPr>
              <a:t> </a:t>
            </a:r>
            <a:r>
              <a:rPr dirty="0" sz="2500" spc="-165">
                <a:latin typeface="Arial"/>
                <a:cs typeface="Arial"/>
              </a:rPr>
              <a:t>mà</a:t>
            </a:r>
            <a:r>
              <a:rPr dirty="0" sz="2500" spc="-95">
                <a:latin typeface="Arial"/>
                <a:cs typeface="Arial"/>
              </a:rPr>
              <a:t> </a:t>
            </a:r>
            <a:r>
              <a:rPr dirty="0" sz="2500" spc="-85">
                <a:latin typeface="Arial"/>
                <a:cs typeface="Arial"/>
              </a:rPr>
              <a:t>thấy</a:t>
            </a:r>
            <a:r>
              <a:rPr dirty="0" sz="2500" spc="-110">
                <a:latin typeface="Arial"/>
                <a:cs typeface="Arial"/>
              </a:rPr>
              <a:t> </a:t>
            </a:r>
            <a:r>
              <a:rPr dirty="0" sz="2500" spc="-220">
                <a:latin typeface="Arial"/>
                <a:cs typeface="Arial"/>
              </a:rPr>
              <a:t>cả</a:t>
            </a:r>
            <a:r>
              <a:rPr dirty="0" sz="2500" spc="-110">
                <a:latin typeface="Arial"/>
                <a:cs typeface="Arial"/>
              </a:rPr>
              <a:t> </a:t>
            </a:r>
            <a:r>
              <a:rPr dirty="0" sz="2500" spc="-95">
                <a:latin typeface="Arial"/>
                <a:cs typeface="Arial"/>
              </a:rPr>
              <a:t>tháng</a:t>
            </a:r>
            <a:r>
              <a:rPr dirty="0" sz="2500" spc="-100">
                <a:latin typeface="Arial"/>
                <a:cs typeface="Arial"/>
              </a:rPr>
              <a:t> </a:t>
            </a:r>
            <a:r>
              <a:rPr dirty="0" sz="2500" spc="-220">
                <a:latin typeface="Arial"/>
                <a:cs typeface="Arial"/>
              </a:rPr>
              <a:t>Chạp</a:t>
            </a:r>
            <a:r>
              <a:rPr dirty="0" sz="2500" spc="-100">
                <a:latin typeface="Arial"/>
                <a:cs typeface="Arial"/>
              </a:rPr>
              <a:t> </a:t>
            </a:r>
            <a:r>
              <a:rPr dirty="0" sz="2500" spc="-150">
                <a:latin typeface="Arial"/>
                <a:cs typeface="Arial"/>
              </a:rPr>
              <a:t>xôn</a:t>
            </a:r>
            <a:r>
              <a:rPr dirty="0" sz="2500" spc="-110">
                <a:latin typeface="Arial"/>
                <a:cs typeface="Arial"/>
              </a:rPr>
              <a:t> </a:t>
            </a:r>
            <a:r>
              <a:rPr dirty="0" sz="2500" spc="-170">
                <a:latin typeface="Arial"/>
                <a:cs typeface="Arial"/>
              </a:rPr>
              <a:t>xao,</a:t>
            </a:r>
            <a:r>
              <a:rPr dirty="0" sz="2500" spc="-9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rét</a:t>
            </a:r>
            <a:r>
              <a:rPr dirty="0" sz="2500" spc="-120">
                <a:latin typeface="Arial"/>
                <a:cs typeface="Arial"/>
              </a:rPr>
              <a:t> bỗng</a:t>
            </a:r>
            <a:r>
              <a:rPr dirty="0" sz="2500" spc="-114">
                <a:latin typeface="Arial"/>
                <a:cs typeface="Arial"/>
              </a:rPr>
              <a:t> </a:t>
            </a:r>
            <a:r>
              <a:rPr dirty="0" sz="2500" spc="-50">
                <a:latin typeface="Arial"/>
                <a:cs typeface="Arial"/>
              </a:rPr>
              <a:t>dịu</a:t>
            </a:r>
            <a:r>
              <a:rPr dirty="0" sz="2500" spc="-114">
                <a:latin typeface="Arial"/>
                <a:cs typeface="Arial"/>
              </a:rPr>
              <a:t> </a:t>
            </a:r>
            <a:r>
              <a:rPr dirty="0" sz="2500" spc="-20">
                <a:latin typeface="Arial"/>
                <a:cs typeface="Arial"/>
              </a:rPr>
              <a:t>lại.</a:t>
            </a:r>
            <a:endParaRPr sz="2500">
              <a:latin typeface="Arial"/>
              <a:cs typeface="Arial"/>
            </a:endParaRPr>
          </a:p>
          <a:p>
            <a:pPr algn="just" marL="12700" marR="6985" indent="913765">
              <a:lnSpc>
                <a:spcPct val="100000"/>
              </a:lnSpc>
              <a:spcBef>
                <a:spcPts val="5"/>
              </a:spcBef>
            </a:pPr>
            <a:r>
              <a:rPr dirty="0" sz="2500">
                <a:latin typeface="Arial"/>
                <a:cs typeface="Arial"/>
              </a:rPr>
              <a:t>Mùa</a:t>
            </a:r>
            <a:r>
              <a:rPr dirty="0" sz="2500" spc="-2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đông</a:t>
            </a:r>
            <a:r>
              <a:rPr dirty="0" sz="2500" spc="-2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ngọt</a:t>
            </a:r>
            <a:r>
              <a:rPr dirty="0" sz="2500" spc="-1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chè</a:t>
            </a:r>
            <a:r>
              <a:rPr dirty="0" sz="2500" spc="-1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lam,</a:t>
            </a:r>
            <a:r>
              <a:rPr dirty="0" sz="2500" spc="-1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ngọt</a:t>
            </a:r>
            <a:r>
              <a:rPr dirty="0" sz="2500" spc="-1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khoai</a:t>
            </a:r>
            <a:r>
              <a:rPr dirty="0" sz="2500" spc="-1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lang</a:t>
            </a:r>
            <a:r>
              <a:rPr dirty="0" sz="2500" spc="-20">
                <a:latin typeface="Arial"/>
                <a:cs typeface="Arial"/>
              </a:rPr>
              <a:t> </a:t>
            </a:r>
            <a:r>
              <a:rPr dirty="0" sz="2500" spc="-65">
                <a:latin typeface="Arial"/>
                <a:cs typeface="Arial"/>
              </a:rPr>
              <a:t>nướng,</a:t>
            </a:r>
            <a:r>
              <a:rPr dirty="0" sz="2500" spc="-2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mặt</a:t>
            </a:r>
            <a:r>
              <a:rPr dirty="0" sz="2500" spc="-1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đứa</a:t>
            </a:r>
            <a:r>
              <a:rPr dirty="0" sz="2500" spc="-1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nào</a:t>
            </a:r>
            <a:r>
              <a:rPr dirty="0" sz="2500" spc="-10">
                <a:latin typeface="Arial"/>
                <a:cs typeface="Arial"/>
              </a:rPr>
              <a:t> </a:t>
            </a:r>
            <a:r>
              <a:rPr dirty="0" sz="2500" spc="-25">
                <a:latin typeface="Arial"/>
                <a:cs typeface="Arial"/>
              </a:rPr>
              <a:t>cũng</a:t>
            </a:r>
            <a:r>
              <a:rPr dirty="0" sz="2500" spc="-15">
                <a:latin typeface="Arial"/>
                <a:cs typeface="Arial"/>
              </a:rPr>
              <a:t> </a:t>
            </a:r>
            <a:r>
              <a:rPr dirty="0" sz="2500" spc="-25">
                <a:latin typeface="Arial"/>
                <a:cs typeface="Arial"/>
              </a:rPr>
              <a:t>lem </a:t>
            </a:r>
            <a:r>
              <a:rPr dirty="0" sz="2500" spc="-50">
                <a:latin typeface="Arial"/>
                <a:cs typeface="Arial"/>
              </a:rPr>
              <a:t>nhem</a:t>
            </a:r>
            <a:r>
              <a:rPr dirty="0" sz="2500" spc="-125">
                <a:latin typeface="Arial"/>
                <a:cs typeface="Arial"/>
              </a:rPr>
              <a:t> </a:t>
            </a:r>
            <a:r>
              <a:rPr dirty="0" sz="2500" spc="-35">
                <a:latin typeface="Arial"/>
                <a:cs typeface="Arial"/>
              </a:rPr>
              <a:t>như</a:t>
            </a:r>
            <a:r>
              <a:rPr dirty="0" sz="2500" spc="-140">
                <a:latin typeface="Arial"/>
                <a:cs typeface="Arial"/>
              </a:rPr>
              <a:t> </a:t>
            </a:r>
            <a:r>
              <a:rPr dirty="0" sz="2500" spc="-45">
                <a:latin typeface="Arial"/>
                <a:cs typeface="Arial"/>
              </a:rPr>
              <a:t>mọc</a:t>
            </a:r>
            <a:r>
              <a:rPr dirty="0" sz="2500" spc="-105">
                <a:latin typeface="Arial"/>
                <a:cs typeface="Arial"/>
              </a:rPr>
              <a:t> </a:t>
            </a:r>
            <a:r>
              <a:rPr dirty="0" sz="2500" spc="-10">
                <a:latin typeface="Arial"/>
                <a:cs typeface="Arial"/>
              </a:rPr>
              <a:t>râu</a:t>
            </a:r>
            <a:r>
              <a:rPr dirty="0" sz="2500" spc="-85">
                <a:latin typeface="Arial"/>
                <a:cs typeface="Arial"/>
              </a:rPr>
              <a:t> </a:t>
            </a:r>
            <a:r>
              <a:rPr dirty="0" sz="2500" spc="-55">
                <a:latin typeface="Arial"/>
                <a:cs typeface="Arial"/>
              </a:rPr>
              <a:t>mèo,</a:t>
            </a:r>
            <a:r>
              <a:rPr dirty="0" sz="2500" spc="-80">
                <a:latin typeface="Arial"/>
                <a:cs typeface="Arial"/>
              </a:rPr>
              <a:t> </a:t>
            </a:r>
            <a:r>
              <a:rPr dirty="0" sz="2500" spc="-10">
                <a:latin typeface="Arial"/>
                <a:cs typeface="Arial"/>
              </a:rPr>
              <a:t>tiếng</a:t>
            </a:r>
            <a:r>
              <a:rPr dirty="0" sz="2500" spc="-85">
                <a:latin typeface="Arial"/>
                <a:cs typeface="Arial"/>
              </a:rPr>
              <a:t> </a:t>
            </a:r>
            <a:r>
              <a:rPr dirty="0" sz="2500" spc="-95">
                <a:latin typeface="Arial"/>
                <a:cs typeface="Arial"/>
              </a:rPr>
              <a:t>cười</a:t>
            </a:r>
            <a:r>
              <a:rPr dirty="0" sz="2500" spc="-80">
                <a:latin typeface="Arial"/>
                <a:cs typeface="Arial"/>
              </a:rPr>
              <a:t> </a:t>
            </a:r>
            <a:r>
              <a:rPr dirty="0" sz="2500" spc="-40">
                <a:latin typeface="Arial"/>
                <a:cs typeface="Arial"/>
              </a:rPr>
              <a:t>giòn</a:t>
            </a:r>
            <a:r>
              <a:rPr dirty="0" sz="2500" spc="-80">
                <a:latin typeface="Arial"/>
                <a:cs typeface="Arial"/>
              </a:rPr>
              <a:t> </a:t>
            </a:r>
            <a:r>
              <a:rPr dirty="0" sz="2500" spc="-45">
                <a:latin typeface="Arial"/>
                <a:cs typeface="Arial"/>
              </a:rPr>
              <a:t>vỡ</a:t>
            </a:r>
            <a:r>
              <a:rPr dirty="0" sz="2500" spc="-75">
                <a:latin typeface="Arial"/>
                <a:cs typeface="Arial"/>
              </a:rPr>
              <a:t> </a:t>
            </a:r>
            <a:r>
              <a:rPr dirty="0" sz="2500" spc="-130">
                <a:latin typeface="Arial"/>
                <a:cs typeface="Arial"/>
              </a:rPr>
              <a:t>vang</a:t>
            </a:r>
            <a:r>
              <a:rPr dirty="0" sz="2500" spc="-45">
                <a:latin typeface="Arial"/>
                <a:cs typeface="Arial"/>
              </a:rPr>
              <a:t> </a:t>
            </a:r>
            <a:r>
              <a:rPr dirty="0" sz="2500" spc="-125">
                <a:latin typeface="Arial"/>
                <a:cs typeface="Arial"/>
              </a:rPr>
              <a:t>cả</a:t>
            </a:r>
            <a:r>
              <a:rPr dirty="0" sz="2500" spc="-50">
                <a:latin typeface="Arial"/>
                <a:cs typeface="Arial"/>
              </a:rPr>
              <a:t> </a:t>
            </a:r>
            <a:r>
              <a:rPr dirty="0" sz="2500" spc="-105">
                <a:latin typeface="Arial"/>
                <a:cs typeface="Arial"/>
              </a:rPr>
              <a:t>cánh</a:t>
            </a:r>
            <a:r>
              <a:rPr dirty="0" sz="2500" spc="-70">
                <a:latin typeface="Arial"/>
                <a:cs typeface="Arial"/>
              </a:rPr>
              <a:t> </a:t>
            </a:r>
            <a:r>
              <a:rPr dirty="0" sz="2500" spc="-40">
                <a:latin typeface="Arial"/>
                <a:cs typeface="Arial"/>
              </a:rPr>
              <a:t>đồng.</a:t>
            </a:r>
            <a:r>
              <a:rPr dirty="0" sz="2500" spc="-80">
                <a:latin typeface="Arial"/>
                <a:cs typeface="Arial"/>
              </a:rPr>
              <a:t> </a:t>
            </a:r>
            <a:r>
              <a:rPr dirty="0" sz="2500" spc="-125">
                <a:latin typeface="Arial"/>
                <a:cs typeface="Arial"/>
              </a:rPr>
              <a:t>Người</a:t>
            </a:r>
            <a:r>
              <a:rPr dirty="0" sz="2500" spc="-5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lớn</a:t>
            </a:r>
            <a:r>
              <a:rPr dirty="0" sz="2500" spc="-8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đi</a:t>
            </a:r>
            <a:r>
              <a:rPr dirty="0" sz="2500" spc="-85">
                <a:latin typeface="Arial"/>
                <a:cs typeface="Arial"/>
              </a:rPr>
              <a:t> </a:t>
            </a:r>
            <a:r>
              <a:rPr dirty="0" sz="2500" spc="-25">
                <a:latin typeface="Arial"/>
                <a:cs typeface="Arial"/>
              </a:rPr>
              <a:t>làm </a:t>
            </a:r>
            <a:r>
              <a:rPr dirty="0" sz="2500" spc="-35">
                <a:latin typeface="Arial"/>
                <a:cs typeface="Arial"/>
              </a:rPr>
              <a:t>đồng</a:t>
            </a:r>
            <a:r>
              <a:rPr dirty="0" sz="2500" spc="-140">
                <a:latin typeface="Arial"/>
                <a:cs typeface="Arial"/>
              </a:rPr>
              <a:t> </a:t>
            </a:r>
            <a:r>
              <a:rPr dirty="0" sz="2500" spc="-145">
                <a:latin typeface="Arial"/>
                <a:cs typeface="Arial"/>
              </a:rPr>
              <a:t>ngang</a:t>
            </a:r>
            <a:r>
              <a:rPr dirty="0" sz="2500" spc="-30">
                <a:latin typeface="Arial"/>
                <a:cs typeface="Arial"/>
              </a:rPr>
              <a:t> </a:t>
            </a:r>
            <a:r>
              <a:rPr dirty="0" sz="2500" spc="-50">
                <a:latin typeface="Arial"/>
                <a:cs typeface="Arial"/>
              </a:rPr>
              <a:t>qua</a:t>
            </a:r>
            <a:r>
              <a:rPr dirty="0" sz="2500" spc="-125">
                <a:latin typeface="Arial"/>
                <a:cs typeface="Arial"/>
              </a:rPr>
              <a:t> </a:t>
            </a:r>
            <a:r>
              <a:rPr dirty="0" sz="2500" spc="-35">
                <a:latin typeface="Arial"/>
                <a:cs typeface="Arial"/>
              </a:rPr>
              <a:t>nghỉ</a:t>
            </a:r>
            <a:r>
              <a:rPr dirty="0" sz="2500" spc="-140">
                <a:latin typeface="Arial"/>
                <a:cs typeface="Arial"/>
              </a:rPr>
              <a:t> </a:t>
            </a:r>
            <a:r>
              <a:rPr dirty="0" sz="2500" spc="-105">
                <a:latin typeface="Arial"/>
                <a:cs typeface="Arial"/>
              </a:rPr>
              <a:t>chân</a:t>
            </a:r>
            <a:r>
              <a:rPr dirty="0" sz="2500" spc="-70">
                <a:latin typeface="Arial"/>
                <a:cs typeface="Arial"/>
              </a:rPr>
              <a:t> </a:t>
            </a:r>
            <a:r>
              <a:rPr dirty="0" sz="2500" spc="-85">
                <a:latin typeface="Arial"/>
                <a:cs typeface="Arial"/>
              </a:rPr>
              <a:t>cười</a:t>
            </a:r>
            <a:r>
              <a:rPr dirty="0" sz="2500" spc="-9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theo,</a:t>
            </a:r>
            <a:r>
              <a:rPr dirty="0" sz="2500" spc="-17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vui</a:t>
            </a:r>
            <a:r>
              <a:rPr dirty="0" sz="2500" spc="-120">
                <a:latin typeface="Arial"/>
                <a:cs typeface="Arial"/>
              </a:rPr>
              <a:t> </a:t>
            </a:r>
            <a:r>
              <a:rPr dirty="0" sz="2500" spc="-30">
                <a:latin typeface="Arial"/>
                <a:cs typeface="Arial"/>
              </a:rPr>
              <a:t>vẻ</a:t>
            </a:r>
            <a:r>
              <a:rPr dirty="0" sz="2500" spc="-100">
                <a:latin typeface="Arial"/>
                <a:cs typeface="Arial"/>
              </a:rPr>
              <a:t> </a:t>
            </a:r>
            <a:r>
              <a:rPr dirty="0" sz="2500" spc="-45">
                <a:latin typeface="Arial"/>
                <a:cs typeface="Arial"/>
              </a:rPr>
              <a:t>cho</a:t>
            </a:r>
            <a:r>
              <a:rPr dirty="0" sz="2500" spc="-10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thêm</a:t>
            </a:r>
            <a:r>
              <a:rPr dirty="0" sz="2500" spc="-100">
                <a:latin typeface="Arial"/>
                <a:cs typeface="Arial"/>
              </a:rPr>
              <a:t> mấy</a:t>
            </a:r>
            <a:r>
              <a:rPr dirty="0" sz="2500" spc="-75">
                <a:latin typeface="Arial"/>
                <a:cs typeface="Arial"/>
              </a:rPr>
              <a:t> </a:t>
            </a:r>
            <a:r>
              <a:rPr dirty="0" sz="2500" spc="-40">
                <a:latin typeface="Arial"/>
                <a:cs typeface="Arial"/>
              </a:rPr>
              <a:t>bắp</a:t>
            </a:r>
            <a:r>
              <a:rPr dirty="0" sz="2500" spc="-105">
                <a:latin typeface="Arial"/>
                <a:cs typeface="Arial"/>
              </a:rPr>
              <a:t> </a:t>
            </a:r>
            <a:r>
              <a:rPr dirty="0" sz="2500" spc="-60">
                <a:latin typeface="Arial"/>
                <a:cs typeface="Arial"/>
              </a:rPr>
              <a:t>ngô</a:t>
            </a:r>
            <a:r>
              <a:rPr dirty="0" sz="2500" spc="-105">
                <a:latin typeface="Arial"/>
                <a:cs typeface="Arial"/>
              </a:rPr>
              <a:t> </a:t>
            </a:r>
            <a:r>
              <a:rPr dirty="0" sz="2500" spc="-25">
                <a:latin typeface="Arial"/>
                <a:cs typeface="Arial"/>
              </a:rPr>
              <a:t>nếp</a:t>
            </a:r>
            <a:r>
              <a:rPr dirty="0" sz="2500" spc="-90">
                <a:latin typeface="Arial"/>
                <a:cs typeface="Arial"/>
              </a:rPr>
              <a:t> </a:t>
            </a:r>
            <a:r>
              <a:rPr dirty="0" sz="2500" spc="-100">
                <a:latin typeface="Arial"/>
                <a:cs typeface="Arial"/>
              </a:rPr>
              <a:t>mẩy</a:t>
            </a:r>
            <a:r>
              <a:rPr dirty="0" sz="2500" spc="-75">
                <a:latin typeface="Arial"/>
                <a:cs typeface="Arial"/>
              </a:rPr>
              <a:t> </a:t>
            </a:r>
            <a:r>
              <a:rPr dirty="0" sz="2500" spc="-20">
                <a:latin typeface="Arial"/>
                <a:cs typeface="Arial"/>
              </a:rPr>
              <a:t>hạt, </a:t>
            </a:r>
            <a:r>
              <a:rPr dirty="0" sz="2500" spc="-145">
                <a:latin typeface="Arial"/>
                <a:cs typeface="Arial"/>
              </a:rPr>
              <a:t>mấy</a:t>
            </a:r>
            <a:r>
              <a:rPr dirty="0" sz="2500" spc="-30">
                <a:latin typeface="Arial"/>
                <a:cs typeface="Arial"/>
              </a:rPr>
              <a:t> </a:t>
            </a:r>
            <a:r>
              <a:rPr dirty="0" sz="2500" spc="-114">
                <a:latin typeface="Arial"/>
                <a:cs typeface="Arial"/>
              </a:rPr>
              <a:t>củ</a:t>
            </a:r>
            <a:r>
              <a:rPr dirty="0" sz="2500" spc="-60">
                <a:latin typeface="Arial"/>
                <a:cs typeface="Arial"/>
              </a:rPr>
              <a:t> </a:t>
            </a:r>
            <a:r>
              <a:rPr dirty="0" sz="2500" spc="-70">
                <a:latin typeface="Arial"/>
                <a:cs typeface="Arial"/>
              </a:rPr>
              <a:t>khoai</a:t>
            </a:r>
            <a:r>
              <a:rPr dirty="0" sz="2500" spc="-105">
                <a:latin typeface="Arial"/>
                <a:cs typeface="Arial"/>
              </a:rPr>
              <a:t> </a:t>
            </a:r>
            <a:r>
              <a:rPr dirty="0" sz="2500" spc="-65">
                <a:latin typeface="Arial"/>
                <a:cs typeface="Arial"/>
              </a:rPr>
              <a:t>mới</a:t>
            </a:r>
            <a:r>
              <a:rPr dirty="0" sz="2500" spc="-110">
                <a:latin typeface="Arial"/>
                <a:cs typeface="Arial"/>
              </a:rPr>
              <a:t> </a:t>
            </a:r>
            <a:r>
              <a:rPr dirty="0" sz="2500" spc="-90">
                <a:latin typeface="Arial"/>
                <a:cs typeface="Arial"/>
              </a:rPr>
              <a:t>dỡ.</a:t>
            </a:r>
            <a:r>
              <a:rPr dirty="0" sz="2500" spc="-85">
                <a:latin typeface="Arial"/>
                <a:cs typeface="Arial"/>
              </a:rPr>
              <a:t> </a:t>
            </a:r>
            <a:r>
              <a:rPr dirty="0" sz="2500" spc="-235">
                <a:latin typeface="Arial"/>
                <a:cs typeface="Arial"/>
              </a:rPr>
              <a:t>Gốc</a:t>
            </a:r>
            <a:r>
              <a:rPr dirty="0" sz="2500" spc="60">
                <a:latin typeface="Arial"/>
                <a:cs typeface="Arial"/>
              </a:rPr>
              <a:t> </a:t>
            </a:r>
            <a:r>
              <a:rPr dirty="0" sz="2500" spc="-50">
                <a:latin typeface="Arial"/>
                <a:cs typeface="Arial"/>
              </a:rPr>
              <a:t>rạ</a:t>
            </a:r>
            <a:r>
              <a:rPr dirty="0" sz="2500" spc="-125">
                <a:latin typeface="Arial"/>
                <a:cs typeface="Arial"/>
              </a:rPr>
              <a:t> </a:t>
            </a:r>
            <a:r>
              <a:rPr dirty="0" sz="2500" spc="-135">
                <a:latin typeface="Arial"/>
                <a:cs typeface="Arial"/>
              </a:rPr>
              <a:t>được</a:t>
            </a:r>
            <a:r>
              <a:rPr dirty="0" sz="2500" spc="-40">
                <a:latin typeface="Arial"/>
                <a:cs typeface="Arial"/>
              </a:rPr>
              <a:t> </a:t>
            </a:r>
            <a:r>
              <a:rPr dirty="0" sz="2500" spc="-114">
                <a:latin typeface="Arial"/>
                <a:cs typeface="Arial"/>
              </a:rPr>
              <a:t>gom</a:t>
            </a:r>
            <a:r>
              <a:rPr dirty="0" sz="2500" spc="-60">
                <a:latin typeface="Arial"/>
                <a:cs typeface="Arial"/>
              </a:rPr>
              <a:t> </a:t>
            </a:r>
            <a:r>
              <a:rPr dirty="0" sz="2500" spc="-105">
                <a:latin typeface="Arial"/>
                <a:cs typeface="Arial"/>
              </a:rPr>
              <a:t>về,</a:t>
            </a:r>
            <a:r>
              <a:rPr dirty="0" sz="2500" spc="-70">
                <a:latin typeface="Arial"/>
                <a:cs typeface="Arial"/>
              </a:rPr>
              <a:t> </a:t>
            </a:r>
            <a:r>
              <a:rPr dirty="0" sz="2500" spc="-75">
                <a:latin typeface="Arial"/>
                <a:cs typeface="Arial"/>
              </a:rPr>
              <a:t>đống</a:t>
            </a:r>
            <a:r>
              <a:rPr dirty="0" sz="2500" spc="-65">
                <a:latin typeface="Arial"/>
                <a:cs typeface="Arial"/>
              </a:rPr>
              <a:t> </a:t>
            </a:r>
            <a:r>
              <a:rPr dirty="0" sz="2500" spc="-90">
                <a:latin typeface="Arial"/>
                <a:cs typeface="Arial"/>
              </a:rPr>
              <a:t>lửa</a:t>
            </a:r>
            <a:r>
              <a:rPr dirty="0" sz="2500" spc="-5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to</a:t>
            </a:r>
            <a:r>
              <a:rPr dirty="0" sz="2500" spc="-80">
                <a:latin typeface="Arial"/>
                <a:cs typeface="Arial"/>
              </a:rPr>
              <a:t> </a:t>
            </a:r>
            <a:r>
              <a:rPr dirty="0" sz="2500" spc="-95">
                <a:latin typeface="Arial"/>
                <a:cs typeface="Arial"/>
              </a:rPr>
              <a:t>hơn,</a:t>
            </a:r>
            <a:r>
              <a:rPr dirty="0" sz="2500" spc="-60">
                <a:latin typeface="Arial"/>
                <a:cs typeface="Arial"/>
              </a:rPr>
              <a:t> </a:t>
            </a:r>
            <a:r>
              <a:rPr dirty="0" sz="2500" spc="-25">
                <a:latin typeface="Arial"/>
                <a:cs typeface="Arial"/>
              </a:rPr>
              <a:t>“bữa</a:t>
            </a:r>
            <a:r>
              <a:rPr dirty="0" sz="2500" spc="-55">
                <a:latin typeface="Arial"/>
                <a:cs typeface="Arial"/>
              </a:rPr>
              <a:t> </a:t>
            </a:r>
            <a:r>
              <a:rPr dirty="0" sz="2500" spc="-10">
                <a:latin typeface="Arial"/>
                <a:cs typeface="Arial"/>
              </a:rPr>
              <a:t>tiệc</a:t>
            </a:r>
            <a:r>
              <a:rPr dirty="0" sz="2500" spc="-55">
                <a:latin typeface="Arial"/>
                <a:cs typeface="Arial"/>
              </a:rPr>
              <a:t> </a:t>
            </a:r>
            <a:r>
              <a:rPr dirty="0" sz="2500" spc="-140">
                <a:latin typeface="Arial"/>
                <a:cs typeface="Arial"/>
              </a:rPr>
              <a:t>cánh</a:t>
            </a:r>
            <a:r>
              <a:rPr dirty="0" sz="2500" spc="-35">
                <a:latin typeface="Arial"/>
                <a:cs typeface="Arial"/>
              </a:rPr>
              <a:t> </a:t>
            </a:r>
            <a:r>
              <a:rPr dirty="0" sz="2500" spc="-10">
                <a:latin typeface="Arial"/>
                <a:cs typeface="Arial"/>
              </a:rPr>
              <a:t>đồng” </a:t>
            </a:r>
            <a:r>
              <a:rPr dirty="0" sz="2500">
                <a:latin typeface="Arial"/>
                <a:cs typeface="Arial"/>
              </a:rPr>
              <a:t>trở</a:t>
            </a:r>
            <a:r>
              <a:rPr dirty="0" sz="2500" spc="-175">
                <a:latin typeface="Arial"/>
                <a:cs typeface="Arial"/>
              </a:rPr>
              <a:t> </a:t>
            </a:r>
            <a:r>
              <a:rPr dirty="0" sz="2500" spc="-45">
                <a:latin typeface="Arial"/>
                <a:cs typeface="Arial"/>
              </a:rPr>
              <a:t>nên</a:t>
            </a:r>
            <a:r>
              <a:rPr dirty="0" sz="2500" spc="-13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rất</a:t>
            </a:r>
            <a:r>
              <a:rPr dirty="0" sz="2500" spc="-17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thịnh</a:t>
            </a:r>
            <a:r>
              <a:rPr dirty="0" sz="2500" spc="-85">
                <a:latin typeface="Arial"/>
                <a:cs typeface="Arial"/>
              </a:rPr>
              <a:t> </a:t>
            </a:r>
            <a:r>
              <a:rPr dirty="0" sz="2500" spc="-125">
                <a:latin typeface="Arial"/>
                <a:cs typeface="Arial"/>
              </a:rPr>
              <a:t>soạn.</a:t>
            </a:r>
            <a:r>
              <a:rPr dirty="0" sz="2500" spc="-50">
                <a:latin typeface="Arial"/>
                <a:cs typeface="Arial"/>
              </a:rPr>
              <a:t> </a:t>
            </a:r>
            <a:r>
              <a:rPr dirty="0" sz="2500" spc="-275">
                <a:latin typeface="Arial"/>
                <a:cs typeface="Arial"/>
              </a:rPr>
              <a:t>Bà</a:t>
            </a:r>
            <a:r>
              <a:rPr dirty="0" sz="2500" spc="100">
                <a:latin typeface="Arial"/>
                <a:cs typeface="Arial"/>
              </a:rPr>
              <a:t> </a:t>
            </a:r>
            <a:r>
              <a:rPr dirty="0" sz="2500" spc="-45">
                <a:latin typeface="Arial"/>
                <a:cs typeface="Arial"/>
              </a:rPr>
              <a:t>nhìn</a:t>
            </a:r>
            <a:r>
              <a:rPr dirty="0" sz="2500" spc="-6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mặt</a:t>
            </a:r>
            <a:r>
              <a:rPr dirty="0" sz="2500" spc="-70">
                <a:latin typeface="Arial"/>
                <a:cs typeface="Arial"/>
              </a:rPr>
              <a:t> </a:t>
            </a:r>
            <a:r>
              <a:rPr dirty="0" sz="2500" spc="-190">
                <a:latin typeface="Arial"/>
                <a:cs typeface="Arial"/>
              </a:rPr>
              <a:t>các</a:t>
            </a:r>
            <a:r>
              <a:rPr dirty="0" sz="2500" spc="15">
                <a:latin typeface="Arial"/>
                <a:cs typeface="Arial"/>
              </a:rPr>
              <a:t> </a:t>
            </a:r>
            <a:r>
              <a:rPr dirty="0" sz="2500" spc="-114">
                <a:latin typeface="Arial"/>
                <a:cs typeface="Arial"/>
              </a:rPr>
              <a:t>cháu</a:t>
            </a:r>
            <a:r>
              <a:rPr dirty="0" sz="2500" spc="-60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lem</a:t>
            </a:r>
            <a:r>
              <a:rPr dirty="0" sz="2500" spc="-65">
                <a:latin typeface="Arial"/>
                <a:cs typeface="Arial"/>
              </a:rPr>
              <a:t> </a:t>
            </a:r>
            <a:r>
              <a:rPr dirty="0" sz="2500" spc="-60">
                <a:latin typeface="Arial"/>
                <a:cs typeface="Arial"/>
              </a:rPr>
              <a:t>nhem</a:t>
            </a:r>
            <a:r>
              <a:rPr dirty="0" sz="2500" spc="-70">
                <a:latin typeface="Arial"/>
                <a:cs typeface="Arial"/>
              </a:rPr>
              <a:t> </a:t>
            </a:r>
            <a:r>
              <a:rPr dirty="0" sz="2500" spc="-10">
                <a:latin typeface="Arial"/>
                <a:cs typeface="Arial"/>
              </a:rPr>
              <a:t>khói</a:t>
            </a:r>
            <a:r>
              <a:rPr dirty="0" sz="2500" spc="-7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bụi</a:t>
            </a:r>
            <a:r>
              <a:rPr dirty="0" sz="2500" spc="-7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rạ</a:t>
            </a:r>
            <a:r>
              <a:rPr dirty="0" sz="2500" spc="-60">
                <a:latin typeface="Arial"/>
                <a:cs typeface="Arial"/>
              </a:rPr>
              <a:t> </a:t>
            </a:r>
            <a:r>
              <a:rPr dirty="0" sz="2500" spc="-55">
                <a:latin typeface="Arial"/>
                <a:cs typeface="Arial"/>
              </a:rPr>
              <a:t>rơm,</a:t>
            </a:r>
            <a:r>
              <a:rPr dirty="0" sz="2500" spc="-70">
                <a:latin typeface="Arial"/>
                <a:cs typeface="Arial"/>
              </a:rPr>
              <a:t> </a:t>
            </a:r>
            <a:r>
              <a:rPr dirty="0" sz="2500" spc="-95">
                <a:latin typeface="Arial"/>
                <a:cs typeface="Arial"/>
              </a:rPr>
              <a:t>cười</a:t>
            </a:r>
            <a:r>
              <a:rPr dirty="0" sz="2500" spc="-60">
                <a:latin typeface="Arial"/>
                <a:cs typeface="Arial"/>
              </a:rPr>
              <a:t> </a:t>
            </a:r>
            <a:r>
              <a:rPr dirty="0" sz="2500" spc="-20">
                <a:latin typeface="Arial"/>
                <a:cs typeface="Arial"/>
              </a:rPr>
              <a:t>hỏi: </a:t>
            </a:r>
            <a:r>
              <a:rPr dirty="0" sz="2500" spc="-90">
                <a:latin typeface="Arial"/>
                <a:cs typeface="Arial"/>
              </a:rPr>
              <a:t>“Rét</a:t>
            </a:r>
            <a:r>
              <a:rPr dirty="0" sz="2500" spc="-114">
                <a:latin typeface="Arial"/>
                <a:cs typeface="Arial"/>
              </a:rPr>
              <a:t> </a:t>
            </a:r>
            <a:r>
              <a:rPr dirty="0" sz="2500" spc="-165">
                <a:latin typeface="Arial"/>
                <a:cs typeface="Arial"/>
              </a:rPr>
              <a:t>có</a:t>
            </a:r>
            <a:r>
              <a:rPr dirty="0" sz="2500" spc="-114">
                <a:latin typeface="Arial"/>
                <a:cs typeface="Arial"/>
              </a:rPr>
              <a:t> </a:t>
            </a:r>
            <a:r>
              <a:rPr dirty="0" sz="2500" spc="-65">
                <a:latin typeface="Arial"/>
                <a:cs typeface="Arial"/>
              </a:rPr>
              <a:t>ngọt</a:t>
            </a:r>
            <a:r>
              <a:rPr dirty="0" sz="2500" spc="-125">
                <a:latin typeface="Arial"/>
                <a:cs typeface="Arial"/>
              </a:rPr>
              <a:t> </a:t>
            </a:r>
            <a:r>
              <a:rPr dirty="0" sz="2500" spc="-114">
                <a:latin typeface="Arial"/>
                <a:cs typeface="Arial"/>
              </a:rPr>
              <a:t>không?”. </a:t>
            </a:r>
            <a:r>
              <a:rPr dirty="0" sz="2500" spc="-300">
                <a:latin typeface="Arial"/>
                <a:cs typeface="Arial"/>
              </a:rPr>
              <a:t>Các</a:t>
            </a:r>
            <a:r>
              <a:rPr dirty="0" sz="2500" spc="-100">
                <a:latin typeface="Arial"/>
                <a:cs typeface="Arial"/>
              </a:rPr>
              <a:t> </a:t>
            </a:r>
            <a:r>
              <a:rPr dirty="0" sz="2500" spc="-145">
                <a:latin typeface="Arial"/>
                <a:cs typeface="Arial"/>
              </a:rPr>
              <a:t>cháu</a:t>
            </a:r>
            <a:r>
              <a:rPr dirty="0" sz="2500" spc="-105">
                <a:latin typeface="Arial"/>
                <a:cs typeface="Arial"/>
              </a:rPr>
              <a:t> đồng</a:t>
            </a:r>
            <a:r>
              <a:rPr dirty="0" sz="2500" spc="-130">
                <a:latin typeface="Arial"/>
                <a:cs typeface="Arial"/>
              </a:rPr>
              <a:t> </a:t>
            </a:r>
            <a:r>
              <a:rPr dirty="0" sz="2500" spc="-75">
                <a:latin typeface="Arial"/>
                <a:cs typeface="Arial"/>
              </a:rPr>
              <a:t>thanh</a:t>
            </a:r>
            <a:r>
              <a:rPr dirty="0" sz="2500" spc="-105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thật</a:t>
            </a:r>
            <a:r>
              <a:rPr dirty="0" sz="2500" spc="-114">
                <a:latin typeface="Arial"/>
                <a:cs typeface="Arial"/>
              </a:rPr>
              <a:t> </a:t>
            </a:r>
            <a:r>
              <a:rPr dirty="0" sz="2500">
                <a:latin typeface="Arial"/>
                <a:cs typeface="Arial"/>
              </a:rPr>
              <a:t>to:</a:t>
            </a:r>
            <a:r>
              <a:rPr dirty="0" sz="2500" spc="-125">
                <a:latin typeface="Arial"/>
                <a:cs typeface="Arial"/>
              </a:rPr>
              <a:t> </a:t>
            </a:r>
            <a:r>
              <a:rPr dirty="0" sz="2500" spc="-40">
                <a:latin typeface="Arial"/>
                <a:cs typeface="Arial"/>
              </a:rPr>
              <a:t>“Ngọt,</a:t>
            </a:r>
            <a:r>
              <a:rPr dirty="0" sz="2500" spc="-120">
                <a:latin typeface="Arial"/>
                <a:cs typeface="Arial"/>
              </a:rPr>
              <a:t> </a:t>
            </a:r>
            <a:r>
              <a:rPr dirty="0" sz="2500" spc="-65">
                <a:latin typeface="Arial"/>
                <a:cs typeface="Arial"/>
              </a:rPr>
              <a:t>ngọt</a:t>
            </a:r>
            <a:r>
              <a:rPr dirty="0" sz="2500" spc="-135">
                <a:latin typeface="Arial"/>
                <a:cs typeface="Arial"/>
              </a:rPr>
              <a:t> </a:t>
            </a:r>
            <a:r>
              <a:rPr dirty="0" sz="2500" spc="-100">
                <a:latin typeface="Arial"/>
                <a:cs typeface="Arial"/>
              </a:rPr>
              <a:t>lắm </a:t>
            </a:r>
            <a:r>
              <a:rPr dirty="0" sz="2500" spc="-220">
                <a:latin typeface="Arial"/>
                <a:cs typeface="Arial"/>
              </a:rPr>
              <a:t>cơ</a:t>
            </a:r>
            <a:r>
              <a:rPr dirty="0" sz="2500" spc="-110">
                <a:latin typeface="Arial"/>
                <a:cs typeface="Arial"/>
              </a:rPr>
              <a:t> </a:t>
            </a:r>
            <a:r>
              <a:rPr dirty="0" sz="2500" spc="-150">
                <a:latin typeface="Arial"/>
                <a:cs typeface="Arial"/>
              </a:rPr>
              <a:t>bà</a:t>
            </a:r>
            <a:r>
              <a:rPr dirty="0" sz="2500" spc="-105">
                <a:latin typeface="Arial"/>
                <a:cs typeface="Arial"/>
              </a:rPr>
              <a:t> </a:t>
            </a:r>
            <a:r>
              <a:rPr dirty="0" sz="2500" spc="-20">
                <a:latin typeface="Arial"/>
                <a:cs typeface="Arial"/>
              </a:rPr>
              <a:t>ạ!”.</a:t>
            </a:r>
            <a:endParaRPr sz="25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30267" y="32003"/>
            <a:ext cx="2706624" cy="13594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2024-08-21T17:37:20Z</dcterms:created>
  <dcterms:modified xsi:type="dcterms:W3CDTF">2024-08-21T17:37:20Z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2024-08-21T00:00:00Z</vt:filetime>
  </property>
  <property fmtid="{D5CDD505-2E9C-101B-9397-08002B2CF9AE}" pid="3" name="Producer">
    <vt:lpwstr>3-Heights(TM) PDF Security Shell 4.8.25.2 (http://www.pdf-tools.com)</vt:lpwstr>
  </property>
</Properties>
</file>